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90" r:id="rId2"/>
    <p:sldId id="256" r:id="rId3"/>
    <p:sldId id="347" r:id="rId4"/>
    <p:sldId id="312" r:id="rId5"/>
    <p:sldId id="345" r:id="rId6"/>
    <p:sldId id="348" r:id="rId7"/>
    <p:sldId id="325" r:id="rId8"/>
    <p:sldId id="327" r:id="rId9"/>
    <p:sldId id="289" r:id="rId10"/>
    <p:sldId id="309" r:id="rId11"/>
    <p:sldId id="323" r:id="rId12"/>
    <p:sldId id="311" r:id="rId13"/>
    <p:sldId id="326" r:id="rId14"/>
    <p:sldId id="344" r:id="rId15"/>
    <p:sldId id="353" r:id="rId16"/>
    <p:sldId id="349" r:id="rId17"/>
    <p:sldId id="350" r:id="rId18"/>
    <p:sldId id="351" r:id="rId19"/>
    <p:sldId id="328" r:id="rId20"/>
    <p:sldId id="337" r:id="rId21"/>
    <p:sldId id="339" r:id="rId22"/>
    <p:sldId id="338" r:id="rId23"/>
    <p:sldId id="334" r:id="rId24"/>
    <p:sldId id="335" r:id="rId25"/>
    <p:sldId id="332" r:id="rId26"/>
    <p:sldId id="336" r:id="rId27"/>
    <p:sldId id="331" r:id="rId28"/>
    <p:sldId id="330" r:id="rId29"/>
    <p:sldId id="343" r:id="rId30"/>
    <p:sldId id="333" r:id="rId31"/>
    <p:sldId id="340" r:id="rId32"/>
    <p:sldId id="291" r:id="rId33"/>
    <p:sldId id="352" r:id="rId34"/>
    <p:sldId id="285" r:id="rId3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5010653-3156-404F-B33B-4DF622BC8C9F}">
          <p14:sldIdLst>
            <p14:sldId id="290"/>
            <p14:sldId id="256"/>
            <p14:sldId id="347"/>
            <p14:sldId id="312"/>
            <p14:sldId id="345"/>
            <p14:sldId id="348"/>
            <p14:sldId id="325"/>
            <p14:sldId id="327"/>
            <p14:sldId id="289"/>
            <p14:sldId id="309"/>
            <p14:sldId id="323"/>
            <p14:sldId id="311"/>
            <p14:sldId id="326"/>
            <p14:sldId id="344"/>
            <p14:sldId id="353"/>
            <p14:sldId id="349"/>
            <p14:sldId id="350"/>
            <p14:sldId id="351"/>
            <p14:sldId id="328"/>
            <p14:sldId id="337"/>
            <p14:sldId id="339"/>
            <p14:sldId id="338"/>
            <p14:sldId id="334"/>
            <p14:sldId id="335"/>
            <p14:sldId id="332"/>
            <p14:sldId id="336"/>
            <p14:sldId id="331"/>
            <p14:sldId id="330"/>
            <p14:sldId id="343"/>
            <p14:sldId id="333"/>
            <p14:sldId id="340"/>
            <p14:sldId id="291"/>
            <p14:sldId id="352"/>
            <p14:sldId id="285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4" d="100"/>
          <a:sy n="114" d="100"/>
        </p:scale>
        <p:origin x="-43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CE66F73D-B104-436E-B9D5-9F83C9495727}" type="datetimeFigureOut">
              <a:rPr lang="uk-UA" smtClean="0"/>
              <a:t>06.01.2025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7ABDDC72-DE54-4E79-8AF0-81FCB51EC13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92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6F73D-B104-436E-B9D5-9F83C9495727}" type="datetimeFigureOut">
              <a:rPr lang="uk-UA" smtClean="0"/>
              <a:t>06.01.2025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DC72-DE54-4E79-8AF0-81FCB51EC13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53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E66F73D-B104-436E-B9D5-9F83C9495727}" type="datetimeFigureOut">
              <a:rPr lang="uk-UA" smtClean="0"/>
              <a:t>06.01.2025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ABDDC72-DE54-4E79-8AF0-81FCB51EC13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530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E66F73D-B104-436E-B9D5-9F83C9495727}" type="datetimeFigureOut">
              <a:rPr lang="uk-UA" smtClean="0"/>
              <a:t>06.01.2025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ABDDC72-DE54-4E79-8AF0-81FCB51EC134}" type="slidenum">
              <a:rPr lang="uk-UA" smtClean="0"/>
              <a:t>‹#›</a:t>
            </a:fld>
            <a:endParaRPr lang="uk-UA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2809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E66F73D-B104-436E-B9D5-9F83C9495727}" type="datetimeFigureOut">
              <a:rPr lang="uk-UA" smtClean="0"/>
              <a:t>06.01.2025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ABDDC72-DE54-4E79-8AF0-81FCB51EC13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209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6F73D-B104-436E-B9D5-9F83C9495727}" type="datetimeFigureOut">
              <a:rPr lang="uk-UA" smtClean="0"/>
              <a:t>06.01.2025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DC72-DE54-4E79-8AF0-81FCB51EC13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1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6F73D-B104-436E-B9D5-9F83C9495727}" type="datetimeFigureOut">
              <a:rPr lang="uk-UA" smtClean="0"/>
              <a:t>06.01.2025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DC72-DE54-4E79-8AF0-81FCB51EC13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118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6F73D-B104-436E-B9D5-9F83C9495727}" type="datetimeFigureOut">
              <a:rPr lang="uk-UA" smtClean="0"/>
              <a:t>06.01.2025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DC72-DE54-4E79-8AF0-81FCB51EC13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805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E66F73D-B104-436E-B9D5-9F83C9495727}" type="datetimeFigureOut">
              <a:rPr lang="uk-UA" smtClean="0"/>
              <a:t>06.01.2025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ABDDC72-DE54-4E79-8AF0-81FCB51EC13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375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6F73D-B104-436E-B9D5-9F83C9495727}" type="datetimeFigureOut">
              <a:rPr lang="uk-UA" smtClean="0"/>
              <a:t>06.01.2025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DC72-DE54-4E79-8AF0-81FCB51EC13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345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E66F73D-B104-436E-B9D5-9F83C9495727}" type="datetimeFigureOut">
              <a:rPr lang="uk-UA" smtClean="0"/>
              <a:t>06.01.2025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ABDDC72-DE54-4E79-8AF0-81FCB51EC13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600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6F73D-B104-436E-B9D5-9F83C9495727}" type="datetimeFigureOut">
              <a:rPr lang="uk-UA" smtClean="0"/>
              <a:t>06.01.2025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DC72-DE54-4E79-8AF0-81FCB51EC13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36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6F73D-B104-436E-B9D5-9F83C9495727}" type="datetimeFigureOut">
              <a:rPr lang="uk-UA" smtClean="0"/>
              <a:t>06.01.2025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DC72-DE54-4E79-8AF0-81FCB51EC13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992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6F73D-B104-436E-B9D5-9F83C9495727}" type="datetimeFigureOut">
              <a:rPr lang="uk-UA" smtClean="0"/>
              <a:t>06.01.2025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DC72-DE54-4E79-8AF0-81FCB51EC13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391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6F73D-B104-436E-B9D5-9F83C9495727}" type="datetimeFigureOut">
              <a:rPr lang="uk-UA" smtClean="0"/>
              <a:t>06.01.2025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DC72-DE54-4E79-8AF0-81FCB51EC13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256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6F73D-B104-436E-B9D5-9F83C9495727}" type="datetimeFigureOut">
              <a:rPr lang="uk-UA" smtClean="0"/>
              <a:t>06.01.2025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DC72-DE54-4E79-8AF0-81FCB51EC13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437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6F73D-B104-436E-B9D5-9F83C9495727}" type="datetimeFigureOut">
              <a:rPr lang="uk-UA" smtClean="0"/>
              <a:t>06.01.2025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DC72-DE54-4E79-8AF0-81FCB51EC13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308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6F73D-B104-436E-B9D5-9F83C9495727}" type="datetimeFigureOut">
              <a:rPr lang="uk-UA" smtClean="0"/>
              <a:t>06.01.2025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DDC72-DE54-4E79-8AF0-81FCB51EC13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2393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hashtag/supercoins?__eep__=6&amp;__cft__%5b0%5d=AZXkFcIFIa8HCPh4N9LGD8_UVGFbhNnNy0VcHjvZs8BWh1B-0_3MKeSIk3uZGND8x5B8voGb-0wWrBUJNYdxvHIKxchDZ_JB50_WpDuiEdvZHOQtZVvtZ58wVRyTc4FF620g9mCR08tfQ_OBlc49DUIu1hDeZv4NwijzeudzbmWz6AGAy_Q-xGng5tgHHGpdf1vYKjBcLAcL-ulRrPkUMkc8&amp;__tn__=*N-UK-R" TargetMode="External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g"/><Relationship Id="rId4" Type="http://schemas.openxmlformats.org/officeDocument/2006/relationships/image" Target="../media/image10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svg"/><Relationship Id="rId18" Type="http://schemas.openxmlformats.org/officeDocument/2006/relationships/image" Target="../media/image11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8.png"/><Relationship Id="rId17" Type="http://schemas.openxmlformats.org/officeDocument/2006/relationships/image" Target="../media/image19.sv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7.png"/><Relationship Id="rId19" Type="http://schemas.openxmlformats.org/officeDocument/2006/relationships/image" Target="../media/image21.svg"/><Relationship Id="rId4" Type="http://schemas.openxmlformats.org/officeDocument/2006/relationships/image" Target="../media/image4.png"/><Relationship Id="rId9" Type="http://schemas.openxmlformats.org/officeDocument/2006/relationships/image" Target="../media/image11.svg"/><Relationship Id="rId1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 noGrp="1"/>
          </p:cNvSpPr>
          <p:nvPr>
            <p:ph idx="1"/>
          </p:nvPr>
        </p:nvSpPr>
        <p:spPr>
          <a:xfrm>
            <a:off x="1591147" y="1566250"/>
            <a:ext cx="8974247" cy="3019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lvl="0" indent="0" algn="ctr">
              <a:spcBef>
                <a:spcPct val="0"/>
              </a:spcBef>
              <a:buNone/>
              <a:defRPr/>
            </a:pPr>
            <a:r>
              <a:rPr lang="uk-UA" sz="8000" b="1" dirty="0">
                <a:solidFill>
                  <a:srgbClr val="FF0000"/>
                </a:solidFill>
                <a:latin typeface="Monotype Corsiva" pitchFamily="66" charset="0"/>
              </a:rPr>
              <a:t>Доброго  ранку!</a:t>
            </a:r>
            <a:endParaRPr lang="ru-RU" sz="8000" dirty="0">
              <a:solidFill>
                <a:srgbClr val="FF0000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2077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773" y="355769"/>
            <a:ext cx="1679832" cy="372835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FCB5F67B-540E-4ED5-8B80-26E56F16B2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086" y="2044477"/>
            <a:ext cx="1476236" cy="328052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8373C517-03BB-4DF0-868C-14C8C33AFE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842" y="3429000"/>
            <a:ext cx="1470757" cy="326834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A925C4F7-52CF-4958-A06F-A5BCA7A6E0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827" y="60879"/>
            <a:ext cx="1409544" cy="313232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FE86845D-06CC-4AB3-AACD-88ED0EB8D4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795" y="3578224"/>
            <a:ext cx="1409544" cy="30718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68605" y="3832067"/>
            <a:ext cx="274058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00" b="1" i="1" dirty="0"/>
              <a:t>«Зробимо Україну чистою разом!» під таким гаслом пройшов цього річ Всесвітній день прибирання «</a:t>
            </a:r>
            <a:r>
              <a:rPr lang="en-US" sz="1100" b="1" i="1" dirty="0"/>
              <a:t>World Cleanup Day». </a:t>
            </a:r>
            <a:r>
              <a:rPr lang="uk-UA" sz="1100" b="1" i="1" dirty="0"/>
              <a:t>Ця глобальна ініціатива, яка об’єднує 90 мільйонів учасників із 211 країн світу, має на меті формування культури чистоти, відповідального поводження з відходами та підвищення екологічної свідомості серед громадян. Учні </a:t>
            </a:r>
            <a:r>
              <a:rPr lang="uk-UA" sz="1100" b="1" i="1" dirty="0" err="1"/>
              <a:t>Володимирівського</a:t>
            </a:r>
            <a:r>
              <a:rPr lang="uk-UA" sz="1100" b="1" i="1" dirty="0"/>
              <a:t> ліцею «Успіх», з дотриманням усіх норм безпеки, підтримали цю акцію.</a:t>
            </a:r>
            <a:endParaRPr lang="uk-UA" sz="1100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81" y="254734"/>
            <a:ext cx="1497417" cy="332349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81" y="3025443"/>
            <a:ext cx="1281392" cy="284402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009" y="2943775"/>
            <a:ext cx="1701369" cy="355583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592" y="577429"/>
            <a:ext cx="1580975" cy="209922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878" y="355769"/>
            <a:ext cx="1817642" cy="3231364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771" y="416633"/>
            <a:ext cx="1694457" cy="3012367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817" y="3705042"/>
            <a:ext cx="3614750" cy="203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0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743" b="22832"/>
          <a:stretch/>
        </p:blipFill>
        <p:spPr>
          <a:xfrm>
            <a:off x="6120771" y="3643885"/>
            <a:ext cx="1590765" cy="28300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966" y="592952"/>
            <a:ext cx="1528899" cy="33928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765" y="4416838"/>
            <a:ext cx="3288483" cy="18025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41" y="1381598"/>
            <a:ext cx="1993117" cy="35433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042" y="2382795"/>
            <a:ext cx="3288483" cy="1920757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876" y="427840"/>
            <a:ext cx="3195093" cy="1797240"/>
          </a:xfr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42" y="948823"/>
            <a:ext cx="3672842" cy="519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F8CBE9E-ED3E-4553-9C5A-04D6D20AE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0327" y="607854"/>
            <a:ext cx="4165826" cy="818610"/>
          </a:xfrm>
        </p:spPr>
        <p:txBody>
          <a:bodyPr>
            <a:normAutofit fontScale="62500" lnSpcReduction="20000"/>
          </a:bodyPr>
          <a:lstStyle/>
          <a:p>
            <a:r>
              <a:rPr lang="uk-UA" dirty="0"/>
              <a:t>Зібрану допомогу передали до притулку «Дай лапу друг».</a:t>
            </a:r>
          </a:p>
          <a:p>
            <a:r>
              <a:rPr lang="uk-UA" dirty="0"/>
              <a:t>Там виходжують та дають притулок бездомним та хворим собакам.</a:t>
            </a:r>
          </a:p>
          <a:p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B2FF0B7-268B-4021-BE6D-9B2127C6B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03" y="143033"/>
            <a:ext cx="1122482" cy="12354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696" y="1183925"/>
            <a:ext cx="5404104" cy="54041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44" y="1558829"/>
            <a:ext cx="4023360" cy="502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74080" y="173587"/>
            <a:ext cx="5870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До Всесвітнього Дня тварин</a:t>
            </a:r>
          </a:p>
          <a:p>
            <a:r>
              <a:rPr lang="uk-UA" sz="2400" b="1" dirty="0"/>
              <a:t>Благодійна акція «Дай лапу друг»</a:t>
            </a:r>
          </a:p>
        </p:txBody>
      </p:sp>
    </p:spTree>
    <p:extLst>
      <p:ext uri="{BB962C8B-B14F-4D97-AF65-F5344CB8AC3E}">
        <p14:creationId xmlns:p14="http://schemas.microsoft.com/office/powerpoint/2010/main" val="301334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40680" y="807522"/>
            <a:ext cx="5559631" cy="774866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6" y="348858"/>
            <a:ext cx="11149188" cy="6271418"/>
          </a:xfrm>
        </p:spPr>
      </p:pic>
    </p:spTree>
    <p:extLst>
      <p:ext uri="{BB962C8B-B14F-4D97-AF65-F5344CB8AC3E}">
        <p14:creationId xmlns:p14="http://schemas.microsoft.com/office/powerpoint/2010/main" val="161880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309" y="1243739"/>
            <a:ext cx="3708346" cy="46390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504" y="2121408"/>
            <a:ext cx="3372109" cy="42184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0" y="451104"/>
            <a:ext cx="3878352" cy="38783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9" y="4455617"/>
            <a:ext cx="3335396" cy="19762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27055" y="451104"/>
            <a:ext cx="38050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# </a:t>
            </a:r>
            <a:r>
              <a:rPr lang="en-US" sz="3600" b="1" dirty="0" err="1">
                <a:solidFill>
                  <a:srgbClr val="FF0000"/>
                </a:solidFill>
              </a:rPr>
              <a:t>SuperCoins</a:t>
            </a:r>
            <a:endParaRPr lang="en-US" sz="3600" b="1" dirty="0">
              <a:solidFill>
                <a:srgbClr val="FF0000"/>
              </a:solidFill>
            </a:endParaRPr>
          </a:p>
          <a:p>
            <a:r>
              <a:rPr lang="uk-UA" sz="1200" dirty="0"/>
              <a:t>Завершена Акція</a:t>
            </a:r>
            <a:r>
              <a:rPr lang="uk-UA" sz="1200" b="1" dirty="0"/>
              <a:t> </a:t>
            </a:r>
            <a:r>
              <a:rPr lang="uk-UA" sz="1200" b="1" dirty="0">
                <a:hlinkClick r:id="rId6"/>
              </a:rPr>
              <a:t>#</a:t>
            </a:r>
            <a:r>
              <a:rPr lang="en-US" sz="1200" b="1" dirty="0" err="1">
                <a:hlinkClick r:id="rId6"/>
              </a:rPr>
              <a:t>SuperCoins</a:t>
            </a:r>
            <a:r>
              <a:rPr lang="en-US" sz="1200" b="1" dirty="0"/>
              <a:t>,</a:t>
            </a:r>
            <a:r>
              <a:rPr lang="en-US" sz="1200" dirty="0"/>
              <a:t> </a:t>
            </a:r>
            <a:r>
              <a:rPr lang="uk-UA" sz="1200" dirty="0"/>
              <a:t>ми зібрали з вами 2630 монет, загальною вартістю 1200,00 грн. Ці кошти перераховані на допомогу військовим які потребують лікування.</a:t>
            </a:r>
            <a:endParaRPr lang="uk-UA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85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782" y="4325342"/>
            <a:ext cx="3279561" cy="18447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8" y="159391"/>
            <a:ext cx="5294386" cy="29780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8" y="3238151"/>
            <a:ext cx="5391311" cy="30326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580" y="2315032"/>
            <a:ext cx="3625871" cy="20395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952" y="4354585"/>
            <a:ext cx="3653024" cy="20548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176" y="564768"/>
            <a:ext cx="1941958" cy="34523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555" y="304305"/>
            <a:ext cx="3531818" cy="198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1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76" y="524516"/>
            <a:ext cx="10889571" cy="6125384"/>
          </a:xfrm>
        </p:spPr>
      </p:pic>
    </p:spTree>
    <p:extLst>
      <p:ext uri="{BB962C8B-B14F-4D97-AF65-F5344CB8AC3E}">
        <p14:creationId xmlns:p14="http://schemas.microsoft.com/office/powerpoint/2010/main" val="417737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01888" y="427838"/>
            <a:ext cx="5301446" cy="29864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899" y="3440814"/>
            <a:ext cx="2266688" cy="30222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748" y="427838"/>
            <a:ext cx="1818314" cy="33555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48" y="3154200"/>
            <a:ext cx="1863994" cy="33088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147" y="3261929"/>
            <a:ext cx="1842187" cy="32701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62" y="3414319"/>
            <a:ext cx="2139192" cy="317812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40" y="763398"/>
            <a:ext cx="3945528" cy="295914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942" y="3351577"/>
            <a:ext cx="1752806" cy="311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60" y="750118"/>
            <a:ext cx="5598020" cy="5598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136" y="2601456"/>
            <a:ext cx="1969259" cy="26234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59" y="750118"/>
            <a:ext cx="2114612" cy="28194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655" y="1871100"/>
            <a:ext cx="1550078" cy="33560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539" y="3942223"/>
            <a:ext cx="2103532" cy="28047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800" y="498103"/>
            <a:ext cx="3126672" cy="17587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715" y="4344665"/>
            <a:ext cx="1801700" cy="240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2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337" y="483957"/>
            <a:ext cx="10817431" cy="1293028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 err="1"/>
              <a:t>Проєкти</a:t>
            </a:r>
            <a:r>
              <a:rPr lang="uk-UA" sz="3200" b="1" dirty="0"/>
              <a:t> </a:t>
            </a:r>
            <a:br>
              <a:rPr lang="uk-UA" sz="3200" b="1" dirty="0"/>
            </a:br>
            <a:r>
              <a:rPr lang="uk-UA" sz="3200" b="1" dirty="0"/>
              <a:t>за програмою Центру освітніх ініціатив» - Сталий та рівний доступ до якісної освіти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7448" y="1889760"/>
            <a:ext cx="10820400" cy="4024125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Ця</a:t>
            </a:r>
            <a:r>
              <a:rPr lang="ru-RU" dirty="0"/>
              <a:t> </a:t>
            </a:r>
            <a:r>
              <a:rPr lang="ru-RU" dirty="0" err="1"/>
              <a:t>програми</a:t>
            </a:r>
            <a:r>
              <a:rPr lang="ru-RU" dirty="0"/>
              <a:t> </a:t>
            </a:r>
            <a:r>
              <a:rPr lang="ru-RU" dirty="0" err="1"/>
              <a:t>реалізується</a:t>
            </a:r>
            <a:r>
              <a:rPr lang="ru-RU" dirty="0"/>
              <a:t>  за </a:t>
            </a:r>
            <a:r>
              <a:rPr lang="ru-RU" dirty="0" err="1"/>
              <a:t>підтримкою</a:t>
            </a:r>
            <a:r>
              <a:rPr lang="ru-RU" dirty="0"/>
              <a:t> Посольства </a:t>
            </a:r>
            <a:r>
              <a:rPr lang="ru-RU" dirty="0" err="1"/>
              <a:t>Фінляндії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/>
              <a:t>. </a:t>
            </a:r>
            <a:r>
              <a:rPr lang="uk-UA" dirty="0"/>
              <a:t>Наша школа вже другий рік є активним  учасником  цієї  програми.</a:t>
            </a:r>
          </a:p>
          <a:p>
            <a:pPr marL="0" indent="0">
              <a:buNone/>
            </a:pPr>
            <a:r>
              <a:rPr lang="uk-UA" dirty="0"/>
              <a:t>Учні 3,4,5,6 класів  </a:t>
            </a:r>
            <a:r>
              <a:rPr lang="uk-UA" dirty="0" err="1"/>
              <a:t>проводят</a:t>
            </a:r>
            <a:r>
              <a:rPr lang="uk-UA" dirty="0"/>
              <a:t>  різноманітні активності  та  створюють  цікаві , креативні та  </a:t>
            </a:r>
            <a:r>
              <a:rPr lang="uk-UA" dirty="0" err="1"/>
              <a:t>пізавальні</a:t>
            </a:r>
            <a:r>
              <a:rPr lang="uk-UA" dirty="0"/>
              <a:t>  </a:t>
            </a:r>
            <a:r>
              <a:rPr lang="uk-UA" dirty="0" err="1"/>
              <a:t>проєкти</a:t>
            </a:r>
            <a:r>
              <a:rPr lang="uk-UA" dirty="0"/>
              <a:t> за актуальними  темами сьогодення.</a:t>
            </a:r>
            <a:r>
              <a:rPr lang="en-US" dirty="0"/>
              <a:t>                                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ru-RU" sz="2800" b="1" dirty="0"/>
              <a:t>ПРОЄКТИ – 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FF0000"/>
                </a:solidFill>
              </a:rPr>
              <a:t>ЦЕ НОВІ  МОЖЛВОСТІ   ДЛЯ МОЛОДІ </a:t>
            </a: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FF0000"/>
                </a:solidFill>
              </a:rPr>
              <a:t>ВТІЛИТИ  СВОЇ  ПЛАНИ  У   РЕАЛЬНЕ ЖИТТЯ !</a:t>
            </a:r>
            <a:endParaRPr lang="uk-UA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4" name="Picture 2" descr="Командна робота - Шкільне житт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427" y="3494772"/>
            <a:ext cx="3710165" cy="29891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8183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145628" y="2101325"/>
            <a:ext cx="10300137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6000" b="1" dirty="0" err="1">
                <a:solidFill>
                  <a:srgbClr val="7030A0"/>
                </a:solidFill>
                <a:latin typeface="Monotype Corsiva" pitchFamily="66" charset="0"/>
                <a:ea typeface="+mj-ea"/>
                <a:cs typeface="+mj-cs"/>
              </a:rPr>
              <a:t>Загальношкільна</a:t>
            </a:r>
            <a:r>
              <a:rPr lang="ru-RU" sz="6000" b="1" dirty="0">
                <a:solidFill>
                  <a:srgbClr val="7030A0"/>
                </a:solidFill>
                <a:latin typeface="Monotype Corsiva" pitchFamily="66" charset="0"/>
                <a:ea typeface="+mj-ea"/>
                <a:cs typeface="+mj-cs"/>
              </a:rPr>
              <a:t> </a:t>
            </a:r>
            <a:r>
              <a:rPr lang="ru-RU" sz="6000" b="1" dirty="0" err="1">
                <a:solidFill>
                  <a:srgbClr val="7030A0"/>
                </a:solidFill>
                <a:latin typeface="Monotype Corsiva" pitchFamily="66" charset="0"/>
                <a:ea typeface="+mj-ea"/>
                <a:cs typeface="+mj-cs"/>
              </a:rPr>
              <a:t>лінійка</a:t>
            </a:r>
            <a:r>
              <a:rPr lang="ru-RU" sz="6000" b="1" dirty="0">
                <a:solidFill>
                  <a:srgbClr val="7030A0"/>
                </a:solidFill>
                <a:latin typeface="Monotype Corsiva" pitchFamily="66" charset="0"/>
                <a:ea typeface="+mj-ea"/>
                <a:cs typeface="+mj-cs"/>
              </a:rPr>
              <a:t>  </a:t>
            </a:r>
            <a:r>
              <a:rPr lang="ru-RU" sz="6000" b="1" dirty="0" err="1">
                <a:solidFill>
                  <a:srgbClr val="7030A0"/>
                </a:solidFill>
                <a:latin typeface="Monotype Corsiva" pitchFamily="66" charset="0"/>
                <a:ea typeface="+mj-ea"/>
                <a:cs typeface="+mj-cs"/>
              </a:rPr>
              <a:t>Володимирівського</a:t>
            </a:r>
            <a:r>
              <a:rPr lang="ru-RU" sz="6000" b="1" dirty="0">
                <a:solidFill>
                  <a:srgbClr val="7030A0"/>
                </a:solidFill>
                <a:latin typeface="Monotype Corsiva" pitchFamily="66" charset="0"/>
                <a:ea typeface="+mj-ea"/>
                <a:cs typeface="+mj-cs"/>
              </a:rPr>
              <a:t> </a:t>
            </a:r>
            <a:r>
              <a:rPr lang="ru-RU" sz="6000" b="1" dirty="0" err="1">
                <a:solidFill>
                  <a:srgbClr val="7030A0"/>
                </a:solidFill>
                <a:latin typeface="Monotype Corsiva" pitchFamily="66" charset="0"/>
                <a:ea typeface="+mj-ea"/>
                <a:cs typeface="+mj-cs"/>
              </a:rPr>
              <a:t>ліцею</a:t>
            </a:r>
            <a:r>
              <a:rPr lang="ru-RU" sz="6000" b="1" dirty="0">
                <a:solidFill>
                  <a:srgbClr val="7030A0"/>
                </a:solidFill>
                <a:latin typeface="Monotype Corsiva" pitchFamily="66" charset="0"/>
                <a:ea typeface="+mj-ea"/>
                <a:cs typeface="+mj-cs"/>
              </a:rPr>
              <a:t> «</a:t>
            </a:r>
            <a:r>
              <a:rPr lang="ru-RU" sz="6000" b="1" dirty="0" err="1">
                <a:solidFill>
                  <a:srgbClr val="7030A0"/>
                </a:solidFill>
                <a:latin typeface="Monotype Corsiva" pitchFamily="66" charset="0"/>
                <a:ea typeface="+mj-ea"/>
                <a:cs typeface="+mj-cs"/>
              </a:rPr>
              <a:t>Успіх</a:t>
            </a:r>
            <a:r>
              <a:rPr lang="ru-RU" sz="6000" b="1" dirty="0" smtClean="0">
                <a:solidFill>
                  <a:srgbClr val="7030A0"/>
                </a:solidFill>
                <a:latin typeface="Monotype Corsiva" pitchFamily="66" charset="0"/>
                <a:ea typeface="+mj-ea"/>
                <a:cs typeface="+mj-cs"/>
              </a:rPr>
              <a:t>»</a:t>
            </a:r>
            <a:endParaRPr lang="ru-RU" sz="6000" b="1" dirty="0">
              <a:solidFill>
                <a:srgbClr val="7030A0"/>
              </a:solidFill>
              <a:latin typeface="Monotype Corsiva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3253" y="344560"/>
            <a:ext cx="8170223" cy="667987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3 клас</a:t>
            </a:r>
            <a:br>
              <a:rPr lang="uk-UA" sz="2800" b="1" dirty="0">
                <a:solidFill>
                  <a:srgbClr val="0070C0"/>
                </a:solidFill>
              </a:rPr>
            </a:b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проєкт</a:t>
            </a:r>
            <a:r>
              <a:rPr lang="ru-RU" sz="2800" b="1" dirty="0">
                <a:solidFill>
                  <a:srgbClr val="0070C0"/>
                </a:solidFill>
              </a:rPr>
              <a:t> «</a:t>
            </a:r>
            <a:r>
              <a:rPr lang="ru-RU" sz="2800" b="1" dirty="0" err="1">
                <a:solidFill>
                  <a:srgbClr val="0070C0"/>
                </a:solidFill>
              </a:rPr>
              <a:t>Портрети</a:t>
            </a:r>
            <a:r>
              <a:rPr lang="ru-RU" sz="2800" b="1" dirty="0">
                <a:solidFill>
                  <a:srgbClr val="0070C0"/>
                </a:solidFill>
              </a:rPr>
              <a:t>»</a:t>
            </a:r>
            <a:endParaRPr lang="uk-UA" sz="1600" dirty="0"/>
          </a:p>
        </p:txBody>
      </p:sp>
      <p:pic>
        <p:nvPicPr>
          <p:cNvPr id="6146" name="Picture 2" descr="C:\Users\Admin\Desktop\САМОВРДУВАННЯ\2024-25\проекти\3клас\424648761_2781898708631880_2140324131110629522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551" y="3309982"/>
            <a:ext cx="1819763" cy="323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САМОВРДУВАННЯ\2024-25\проекти\3клас\424579302_2781898821965202_8627367831170022391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67" y="1480040"/>
            <a:ext cx="2565063" cy="482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\Desktop\САМОВРДУВАННЯ\2024-25\проекти\3клас\424605106_2781898701965214_5031753010207383396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972" y="2780394"/>
            <a:ext cx="2180972" cy="387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230" y="3309982"/>
            <a:ext cx="1882637" cy="33419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759" y="678554"/>
            <a:ext cx="1845345" cy="29790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193" y="1101449"/>
            <a:ext cx="5114487" cy="288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4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686475"/>
          </a:xfrm>
        </p:spPr>
        <p:txBody>
          <a:bodyPr>
            <a:noAutofit/>
          </a:bodyPr>
          <a:lstStyle/>
          <a:p>
            <a:r>
              <a:rPr lang="uk-UA" sz="3200" b="1" dirty="0" err="1">
                <a:solidFill>
                  <a:srgbClr val="00B050"/>
                </a:solidFill>
              </a:rPr>
              <a:t>проєкт</a:t>
            </a:r>
            <a:r>
              <a:rPr lang="uk-UA" sz="3200" b="1" dirty="0">
                <a:solidFill>
                  <a:srgbClr val="00B050"/>
                </a:solidFill>
              </a:rPr>
              <a:t> «Поради щодо відходів»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218" y="2052675"/>
            <a:ext cx="2267029" cy="40243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522" y="1645920"/>
            <a:ext cx="2629153" cy="46671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34" y="646176"/>
            <a:ext cx="2671714" cy="47426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874" y="1475232"/>
            <a:ext cx="2821462" cy="50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3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5724" y="463137"/>
            <a:ext cx="8170223" cy="66798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err="1"/>
              <a:t>Проєкт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> "</a:t>
            </a:r>
            <a:r>
              <a:rPr lang="ru-RU" sz="2800" b="1" dirty="0" err="1"/>
              <a:t>Пристрої</a:t>
            </a:r>
            <a:r>
              <a:rPr lang="ru-RU" sz="2800" b="1" dirty="0"/>
              <a:t> колись і зараз»</a:t>
            </a:r>
            <a:br>
              <a:rPr lang="ru-RU" sz="2800" b="1" dirty="0"/>
            </a:br>
            <a:endParaRPr lang="uk-UA" sz="1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653" y="1742821"/>
            <a:ext cx="7143750" cy="40243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74" y="3511296"/>
            <a:ext cx="4892379" cy="27560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22" y="758126"/>
            <a:ext cx="4220618" cy="237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7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43CED09-75AD-4DC5-8D86-4A633F8FE2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03" y="429370"/>
            <a:ext cx="3551583" cy="26636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35041DC-F18C-408B-AE74-270CC12AC6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636" y="2854518"/>
            <a:ext cx="3466767" cy="26000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6AC2AEC-2DE4-465F-B279-7003C5FF5E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416" y="254442"/>
            <a:ext cx="3466768" cy="26000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AAF2CBB-076F-4823-8743-ACD7F6B35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03" y="3228230"/>
            <a:ext cx="4055166" cy="32004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BF608C5-B699-4C82-8F02-00A1DD8A98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03" y="3228229"/>
            <a:ext cx="3930594" cy="320040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B97381C7-BABB-4A9A-8A9C-1E78E42F0128}"/>
              </a:ext>
            </a:extLst>
          </p:cNvPr>
          <p:cNvSpPr/>
          <p:nvPr/>
        </p:nvSpPr>
        <p:spPr>
          <a:xfrm>
            <a:off x="4063116" y="147448"/>
            <a:ext cx="419033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З </a:t>
            </a:r>
            <a:r>
              <a:rPr lang="ru-RU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візитом</a:t>
            </a:r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 до </a:t>
            </a:r>
          </a:p>
          <a:p>
            <a:pPr algn="ctr"/>
            <a:r>
              <a:rPr lang="ru-RU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сусідів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96395" y="5716526"/>
            <a:ext cx="1531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/>
              <a:t>4 клас</a:t>
            </a:r>
          </a:p>
        </p:txBody>
      </p:sp>
    </p:spTree>
    <p:extLst>
      <p:ext uri="{BB962C8B-B14F-4D97-AF65-F5344CB8AC3E}">
        <p14:creationId xmlns:p14="http://schemas.microsoft.com/office/powerpoint/2010/main" val="309883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C9BDC65-B53F-4AB8-A3EE-A388282AAE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471" y="4602874"/>
            <a:ext cx="3706136" cy="18813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2F49908-749E-4192-9B0D-0EA708C972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309" y="1002424"/>
            <a:ext cx="4572000" cy="3429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5AA48CC-7B61-4B62-9F64-E984D10729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0" r="24649"/>
          <a:stretch/>
        </p:blipFill>
        <p:spPr>
          <a:xfrm rot="5400000">
            <a:off x="774770" y="3251698"/>
            <a:ext cx="2983932" cy="37346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5D904A2-0203-4D54-83CC-2C6128FF1D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9" t="7701" r="23832"/>
          <a:stretch/>
        </p:blipFill>
        <p:spPr>
          <a:xfrm rot="5400000">
            <a:off x="4566747" y="3350564"/>
            <a:ext cx="3058506" cy="34623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7086344-D3BD-4615-9F4A-52E5E73FF7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91" y="236482"/>
            <a:ext cx="4256690" cy="319251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F1D7BBF-057C-469B-A5FD-0DB875F987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56126" y="642692"/>
            <a:ext cx="3165586" cy="237418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171FF169-E825-4417-B372-156DDEC460C0}"/>
              </a:ext>
            </a:extLst>
          </p:cNvPr>
          <p:cNvSpPr/>
          <p:nvPr/>
        </p:nvSpPr>
        <p:spPr>
          <a:xfrm>
            <a:off x="7450309" y="0"/>
            <a:ext cx="457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ПОРТРЕТИ</a:t>
            </a:r>
          </a:p>
        </p:txBody>
      </p:sp>
    </p:spTree>
    <p:extLst>
      <p:ext uri="{BB962C8B-B14F-4D97-AF65-F5344CB8AC3E}">
        <p14:creationId xmlns:p14="http://schemas.microsoft.com/office/powerpoint/2010/main" val="124416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1933" y="372487"/>
            <a:ext cx="8596745" cy="660666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err="1">
                <a:solidFill>
                  <a:srgbClr val="0070C0"/>
                </a:solidFill>
              </a:rPr>
              <a:t>проєкт</a:t>
            </a:r>
            <a:r>
              <a:rPr lang="uk-UA" sz="2800" b="1" dirty="0">
                <a:solidFill>
                  <a:srgbClr val="0070C0"/>
                </a:solidFill>
              </a:rPr>
              <a:t>  "Чому повітряний змій літає?"  </a:t>
            </a:r>
            <a:br>
              <a:rPr lang="uk-UA" sz="2800" b="1" dirty="0">
                <a:solidFill>
                  <a:srgbClr val="0070C0"/>
                </a:solidFill>
              </a:rPr>
            </a:br>
            <a:r>
              <a:rPr lang="uk-UA" sz="2400" b="1" dirty="0">
                <a:solidFill>
                  <a:srgbClr val="0070C0"/>
                </a:solidFill>
              </a:rPr>
              <a:t>5  клас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39" y="1140029"/>
            <a:ext cx="3667523" cy="275064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48" y="3610099"/>
            <a:ext cx="3602181" cy="27016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302" y="948468"/>
            <a:ext cx="3675512" cy="27566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38" y="3583380"/>
            <a:ext cx="4138846" cy="31041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237" y="3848642"/>
            <a:ext cx="3896840" cy="29226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13" y="1295818"/>
            <a:ext cx="3891345" cy="291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4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68614" y="618508"/>
            <a:ext cx="5223583" cy="64879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b="1" dirty="0"/>
              <a:t>«Школа  майбутнього»</a:t>
            </a:r>
            <a:br>
              <a:rPr lang="uk-UA" sz="3200" b="1" dirty="0"/>
            </a:br>
            <a:r>
              <a:rPr lang="uk-UA" sz="3200" b="1" dirty="0"/>
              <a:t>6 клас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933" y="1595991"/>
            <a:ext cx="2674694" cy="267469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614" y="1840676"/>
            <a:ext cx="5064508" cy="37097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41" y="618508"/>
            <a:ext cx="5788230" cy="578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7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7532" y="380010"/>
            <a:ext cx="2804556" cy="76299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400" b="1" dirty="0">
                <a:solidFill>
                  <a:srgbClr val="00B050"/>
                </a:solidFill>
              </a:rPr>
              <a:t>6 клас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13"/>
          <a:stretch/>
        </p:blipFill>
        <p:spPr>
          <a:xfrm>
            <a:off x="7018318" y="1424454"/>
            <a:ext cx="4453245" cy="26313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7" y="702479"/>
            <a:ext cx="3892557" cy="5506484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957" y="4667002"/>
            <a:ext cx="3686664" cy="1658999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3" t="8307" r="38597" b="3637"/>
          <a:stretch/>
        </p:blipFill>
        <p:spPr bwMode="auto">
          <a:xfrm>
            <a:off x="4785756" y="1626334"/>
            <a:ext cx="1840676" cy="4405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34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475" y="651610"/>
            <a:ext cx="3716950" cy="55286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491" y="1306286"/>
            <a:ext cx="3699030" cy="53874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30" y="685098"/>
            <a:ext cx="3832188" cy="56614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01101" y="269599"/>
            <a:ext cx="216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rgbClr val="00B050"/>
                </a:solidFill>
              </a:rPr>
              <a:t>6 клас</a:t>
            </a:r>
          </a:p>
        </p:txBody>
      </p:sp>
    </p:spTree>
    <p:extLst>
      <p:ext uri="{BB962C8B-B14F-4D97-AF65-F5344CB8AC3E}">
        <p14:creationId xmlns:p14="http://schemas.microsoft.com/office/powerpoint/2010/main" val="227034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2581BD-1FA0-4F3F-959E-8B253C8368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3247" y="180586"/>
            <a:ext cx="6099623" cy="531193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/>
              <a:t> </a:t>
            </a:r>
            <a:r>
              <a:rPr lang="uk-UA" sz="2700" dirty="0"/>
              <a:t>завершися </a:t>
            </a:r>
            <a:r>
              <a:rPr lang="uk-UA" sz="2700" dirty="0" err="1"/>
              <a:t>Проєкт</a:t>
            </a:r>
            <a:r>
              <a:rPr lang="uk-UA" sz="2700" dirty="0"/>
              <a:t>: </a:t>
            </a:r>
            <a:r>
              <a:rPr lang="en-US" sz="2700" dirty="0"/>
              <a:t>UP SHIFT</a:t>
            </a:r>
            <a:endParaRPr lang="ru-RU" sz="27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D73CCAF-CA5A-452B-A251-E3377348A2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44640" y="652695"/>
            <a:ext cx="5145024" cy="769455"/>
          </a:xfrm>
        </p:spPr>
        <p:txBody>
          <a:bodyPr>
            <a:normAutofit/>
          </a:bodyPr>
          <a:lstStyle/>
          <a:p>
            <a:r>
              <a:rPr lang="uk-UA" sz="2800" dirty="0"/>
              <a:t>Команда: « Молоді вовчиці»</a:t>
            </a:r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2470678-EC46-4C72-B3EC-F2D7ABC9D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94" y="1037423"/>
            <a:ext cx="5869849" cy="54406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274" y="1460032"/>
            <a:ext cx="3644646" cy="485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5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703618">
            <a:off x="2904952" y="-1380866"/>
            <a:ext cx="6692216" cy="10195897"/>
          </a:xfrm>
          <a:custGeom>
            <a:avLst/>
            <a:gdLst/>
            <a:ahLst/>
            <a:cxnLst/>
            <a:rect l="l" t="t" r="r" b="b"/>
            <a:pathLst>
              <a:path w="10038324" h="15293846">
                <a:moveTo>
                  <a:pt x="0" y="0"/>
                </a:moveTo>
                <a:lnTo>
                  <a:pt x="10038324" y="0"/>
                </a:lnTo>
                <a:lnTo>
                  <a:pt x="10038324" y="15293846"/>
                </a:lnTo>
                <a:lnTo>
                  <a:pt x="0" y="152938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307389" y="4424607"/>
            <a:ext cx="2121921" cy="1458339"/>
          </a:xfrm>
          <a:custGeom>
            <a:avLst/>
            <a:gdLst/>
            <a:ahLst/>
            <a:cxnLst/>
            <a:rect l="l" t="t" r="r" b="b"/>
            <a:pathLst>
              <a:path w="3182882" h="2187508">
                <a:moveTo>
                  <a:pt x="0" y="0"/>
                </a:moveTo>
                <a:lnTo>
                  <a:pt x="3182882" y="0"/>
                </a:lnTo>
                <a:lnTo>
                  <a:pt x="3182882" y="2187508"/>
                </a:lnTo>
                <a:lnTo>
                  <a:pt x="0" y="21875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943971" y="4120519"/>
            <a:ext cx="1798016" cy="1575716"/>
          </a:xfrm>
          <a:custGeom>
            <a:avLst/>
            <a:gdLst/>
            <a:ahLst/>
            <a:cxnLst/>
            <a:rect l="l" t="t" r="r" b="b"/>
            <a:pathLst>
              <a:path w="2697024" h="2363574">
                <a:moveTo>
                  <a:pt x="0" y="0"/>
                </a:moveTo>
                <a:lnTo>
                  <a:pt x="2697024" y="0"/>
                </a:lnTo>
                <a:lnTo>
                  <a:pt x="2697024" y="2363574"/>
                </a:lnTo>
                <a:lnTo>
                  <a:pt x="0" y="2363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5801" y="685800"/>
            <a:ext cx="1019971" cy="1371600"/>
          </a:xfrm>
          <a:custGeom>
            <a:avLst/>
            <a:gdLst/>
            <a:ahLst/>
            <a:cxnLst/>
            <a:rect l="l" t="t" r="r" b="b"/>
            <a:pathLst>
              <a:path w="1529957" h="2057400">
                <a:moveTo>
                  <a:pt x="0" y="0"/>
                </a:moveTo>
                <a:lnTo>
                  <a:pt x="1529957" y="0"/>
                </a:lnTo>
                <a:lnTo>
                  <a:pt x="152995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60856">
            <a:off x="9801093" y="5870298"/>
            <a:ext cx="2388430" cy="799039"/>
          </a:xfrm>
          <a:custGeom>
            <a:avLst/>
            <a:gdLst/>
            <a:ahLst/>
            <a:cxnLst/>
            <a:rect l="l" t="t" r="r" b="b"/>
            <a:pathLst>
              <a:path w="3582645" h="1198558">
                <a:moveTo>
                  <a:pt x="0" y="0"/>
                </a:moveTo>
                <a:lnTo>
                  <a:pt x="3582644" y="0"/>
                </a:lnTo>
                <a:lnTo>
                  <a:pt x="3582644" y="1198558"/>
                </a:lnTo>
                <a:lnTo>
                  <a:pt x="0" y="11985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934970" y="1082675"/>
            <a:ext cx="6167755" cy="772160"/>
            <a:chOff x="0" y="0"/>
            <a:chExt cx="12335510" cy="1544320"/>
          </a:xfrm>
        </p:grpSpPr>
        <p:sp>
          <p:nvSpPr>
            <p:cNvPr id="8" name="Freeform 8"/>
            <p:cNvSpPr/>
            <p:nvPr/>
          </p:nvSpPr>
          <p:spPr>
            <a:xfrm>
              <a:off x="44450" y="11430"/>
              <a:ext cx="12242800" cy="1521460"/>
            </a:xfrm>
            <a:custGeom>
              <a:avLst/>
              <a:gdLst/>
              <a:ahLst/>
              <a:cxnLst/>
              <a:rect l="l" t="t" r="r" b="b"/>
              <a:pathLst>
                <a:path w="12242800" h="1521460">
                  <a:moveTo>
                    <a:pt x="637540" y="124460"/>
                  </a:moveTo>
                  <a:cubicBezTo>
                    <a:pt x="2118360" y="167640"/>
                    <a:pt x="2198370" y="163830"/>
                    <a:pt x="2515870" y="160020"/>
                  </a:cubicBezTo>
                  <a:cubicBezTo>
                    <a:pt x="3399790" y="148590"/>
                    <a:pt x="5953760" y="97790"/>
                    <a:pt x="7528560" y="77470"/>
                  </a:cubicBezTo>
                  <a:cubicBezTo>
                    <a:pt x="8934450" y="59690"/>
                    <a:pt x="11004550" y="0"/>
                    <a:pt x="11518900" y="39370"/>
                  </a:cubicBezTo>
                  <a:cubicBezTo>
                    <a:pt x="11643361" y="49530"/>
                    <a:pt x="11676380" y="53340"/>
                    <a:pt x="11748770" y="77470"/>
                  </a:cubicBezTo>
                  <a:cubicBezTo>
                    <a:pt x="11822430" y="101600"/>
                    <a:pt x="11894820" y="140970"/>
                    <a:pt x="11955780" y="186690"/>
                  </a:cubicBezTo>
                  <a:cubicBezTo>
                    <a:pt x="12016740" y="233680"/>
                    <a:pt x="12072620" y="293370"/>
                    <a:pt x="12115800" y="356870"/>
                  </a:cubicBezTo>
                  <a:cubicBezTo>
                    <a:pt x="12158980" y="420370"/>
                    <a:pt x="12193270" y="494030"/>
                    <a:pt x="12213590" y="567690"/>
                  </a:cubicBezTo>
                  <a:cubicBezTo>
                    <a:pt x="12233911" y="642620"/>
                    <a:pt x="12242800" y="723900"/>
                    <a:pt x="12238990" y="800100"/>
                  </a:cubicBezTo>
                  <a:cubicBezTo>
                    <a:pt x="12235180" y="876300"/>
                    <a:pt x="12217400" y="956310"/>
                    <a:pt x="12188190" y="1027430"/>
                  </a:cubicBezTo>
                  <a:cubicBezTo>
                    <a:pt x="12160250" y="1099820"/>
                    <a:pt x="12118340" y="1169670"/>
                    <a:pt x="12068811" y="1228090"/>
                  </a:cubicBezTo>
                  <a:cubicBezTo>
                    <a:pt x="12019280" y="1286510"/>
                    <a:pt x="11955780" y="1339850"/>
                    <a:pt x="11891011" y="1379220"/>
                  </a:cubicBezTo>
                  <a:cubicBezTo>
                    <a:pt x="11824970" y="1418590"/>
                    <a:pt x="11748770" y="1449070"/>
                    <a:pt x="11673840" y="1465580"/>
                  </a:cubicBezTo>
                  <a:cubicBezTo>
                    <a:pt x="11598911" y="1482090"/>
                    <a:pt x="11517630" y="1485900"/>
                    <a:pt x="11441430" y="1478280"/>
                  </a:cubicBezTo>
                  <a:cubicBezTo>
                    <a:pt x="11363961" y="1469390"/>
                    <a:pt x="11285220" y="1447800"/>
                    <a:pt x="11215370" y="1416050"/>
                  </a:cubicBezTo>
                  <a:cubicBezTo>
                    <a:pt x="11146790" y="1383030"/>
                    <a:pt x="11078211" y="1337310"/>
                    <a:pt x="11022330" y="1283970"/>
                  </a:cubicBezTo>
                  <a:cubicBezTo>
                    <a:pt x="10967720" y="1231900"/>
                    <a:pt x="10918190" y="1167130"/>
                    <a:pt x="10881361" y="1098550"/>
                  </a:cubicBezTo>
                  <a:cubicBezTo>
                    <a:pt x="10845800" y="1031240"/>
                    <a:pt x="10819130" y="953770"/>
                    <a:pt x="10807700" y="877570"/>
                  </a:cubicBezTo>
                  <a:cubicBezTo>
                    <a:pt x="10795000" y="801370"/>
                    <a:pt x="10795000" y="720090"/>
                    <a:pt x="10807700" y="643890"/>
                  </a:cubicBezTo>
                  <a:cubicBezTo>
                    <a:pt x="10819130" y="568960"/>
                    <a:pt x="10845800" y="491490"/>
                    <a:pt x="10881361" y="422910"/>
                  </a:cubicBezTo>
                  <a:cubicBezTo>
                    <a:pt x="10918190" y="355600"/>
                    <a:pt x="10967720" y="290830"/>
                    <a:pt x="11023600" y="237490"/>
                  </a:cubicBezTo>
                  <a:cubicBezTo>
                    <a:pt x="11078211" y="184150"/>
                    <a:pt x="11146790" y="138430"/>
                    <a:pt x="11216640" y="106680"/>
                  </a:cubicBezTo>
                  <a:cubicBezTo>
                    <a:pt x="11285220" y="73660"/>
                    <a:pt x="11365230" y="52070"/>
                    <a:pt x="11441430" y="44450"/>
                  </a:cubicBezTo>
                  <a:cubicBezTo>
                    <a:pt x="11517630" y="35560"/>
                    <a:pt x="11598911" y="40640"/>
                    <a:pt x="11673840" y="57150"/>
                  </a:cubicBezTo>
                  <a:cubicBezTo>
                    <a:pt x="11748770" y="73660"/>
                    <a:pt x="11824970" y="104140"/>
                    <a:pt x="11891011" y="143510"/>
                  </a:cubicBezTo>
                  <a:cubicBezTo>
                    <a:pt x="11957050" y="182880"/>
                    <a:pt x="12019280" y="236220"/>
                    <a:pt x="12068811" y="294640"/>
                  </a:cubicBezTo>
                  <a:cubicBezTo>
                    <a:pt x="12118340" y="353060"/>
                    <a:pt x="12160250" y="422910"/>
                    <a:pt x="12189461" y="494030"/>
                  </a:cubicBezTo>
                  <a:cubicBezTo>
                    <a:pt x="12217400" y="565150"/>
                    <a:pt x="12235180" y="645160"/>
                    <a:pt x="12238990" y="722630"/>
                  </a:cubicBezTo>
                  <a:cubicBezTo>
                    <a:pt x="12242800" y="798830"/>
                    <a:pt x="12233911" y="880110"/>
                    <a:pt x="12213590" y="953770"/>
                  </a:cubicBezTo>
                  <a:cubicBezTo>
                    <a:pt x="12193270" y="1028700"/>
                    <a:pt x="12158980" y="1102360"/>
                    <a:pt x="12115800" y="1165860"/>
                  </a:cubicBezTo>
                  <a:cubicBezTo>
                    <a:pt x="12072620" y="1229360"/>
                    <a:pt x="12016740" y="1289050"/>
                    <a:pt x="11954511" y="1334770"/>
                  </a:cubicBezTo>
                  <a:cubicBezTo>
                    <a:pt x="11893550" y="1381760"/>
                    <a:pt x="11821161" y="1419860"/>
                    <a:pt x="11748770" y="1443990"/>
                  </a:cubicBezTo>
                  <a:cubicBezTo>
                    <a:pt x="11676380" y="1469390"/>
                    <a:pt x="11643361" y="1473200"/>
                    <a:pt x="11518900" y="1482090"/>
                  </a:cubicBezTo>
                  <a:cubicBezTo>
                    <a:pt x="11004550" y="1521460"/>
                    <a:pt x="8934450" y="1463040"/>
                    <a:pt x="7528560" y="1443990"/>
                  </a:cubicBezTo>
                  <a:cubicBezTo>
                    <a:pt x="5953760" y="1423670"/>
                    <a:pt x="3399790" y="1372870"/>
                    <a:pt x="2515870" y="1362710"/>
                  </a:cubicBezTo>
                  <a:cubicBezTo>
                    <a:pt x="2198370" y="1358900"/>
                    <a:pt x="2118360" y="1355090"/>
                    <a:pt x="1868170" y="1357630"/>
                  </a:cubicBezTo>
                  <a:cubicBezTo>
                    <a:pt x="1524000" y="1361440"/>
                    <a:pt x="850900" y="1407160"/>
                    <a:pt x="637540" y="1398270"/>
                  </a:cubicBezTo>
                  <a:cubicBezTo>
                    <a:pt x="562610" y="1394460"/>
                    <a:pt x="534670" y="1391920"/>
                    <a:pt x="485140" y="1379220"/>
                  </a:cubicBezTo>
                  <a:cubicBezTo>
                    <a:pt x="436880" y="1366520"/>
                    <a:pt x="387350" y="1348740"/>
                    <a:pt x="341630" y="1324610"/>
                  </a:cubicBezTo>
                  <a:cubicBezTo>
                    <a:pt x="297180" y="1301750"/>
                    <a:pt x="254000" y="1271270"/>
                    <a:pt x="215900" y="1236980"/>
                  </a:cubicBezTo>
                  <a:cubicBezTo>
                    <a:pt x="177800" y="1203960"/>
                    <a:pt x="142240" y="1164590"/>
                    <a:pt x="114300" y="1122680"/>
                  </a:cubicBezTo>
                  <a:cubicBezTo>
                    <a:pt x="85090" y="1080770"/>
                    <a:pt x="60960" y="1033780"/>
                    <a:pt x="43180" y="986790"/>
                  </a:cubicBezTo>
                  <a:cubicBezTo>
                    <a:pt x="24130" y="939800"/>
                    <a:pt x="11430" y="887730"/>
                    <a:pt x="6350" y="838200"/>
                  </a:cubicBezTo>
                  <a:cubicBezTo>
                    <a:pt x="0" y="787400"/>
                    <a:pt x="0" y="735330"/>
                    <a:pt x="6350" y="684530"/>
                  </a:cubicBezTo>
                  <a:cubicBezTo>
                    <a:pt x="11430" y="633730"/>
                    <a:pt x="24130" y="582930"/>
                    <a:pt x="43180" y="534670"/>
                  </a:cubicBezTo>
                  <a:cubicBezTo>
                    <a:pt x="60960" y="487680"/>
                    <a:pt x="85090" y="440690"/>
                    <a:pt x="114300" y="398780"/>
                  </a:cubicBezTo>
                  <a:cubicBezTo>
                    <a:pt x="142240" y="358140"/>
                    <a:pt x="177800" y="318770"/>
                    <a:pt x="215900" y="284480"/>
                  </a:cubicBezTo>
                  <a:cubicBezTo>
                    <a:pt x="254000" y="250190"/>
                    <a:pt x="297180" y="220980"/>
                    <a:pt x="341630" y="196850"/>
                  </a:cubicBezTo>
                  <a:cubicBezTo>
                    <a:pt x="387350" y="173990"/>
                    <a:pt x="436880" y="154940"/>
                    <a:pt x="485140" y="143510"/>
                  </a:cubicBezTo>
                  <a:cubicBezTo>
                    <a:pt x="534670" y="130810"/>
                    <a:pt x="637540" y="124460"/>
                    <a:pt x="637540" y="124460"/>
                  </a:cubicBezTo>
                </a:path>
              </a:pathLst>
            </a:custGeom>
            <a:solidFill>
              <a:srgbClr val="E4EFF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1111885" y="3777615"/>
            <a:ext cx="3065780" cy="497205"/>
            <a:chOff x="0" y="0"/>
            <a:chExt cx="6131560" cy="994410"/>
          </a:xfrm>
        </p:grpSpPr>
        <p:sp>
          <p:nvSpPr>
            <p:cNvPr id="10" name="Freeform 10"/>
            <p:cNvSpPr/>
            <p:nvPr/>
          </p:nvSpPr>
          <p:spPr>
            <a:xfrm>
              <a:off x="46990" y="40640"/>
              <a:ext cx="6035040" cy="932180"/>
            </a:xfrm>
            <a:custGeom>
              <a:avLst/>
              <a:gdLst/>
              <a:ahLst/>
              <a:cxnLst/>
              <a:rect l="l" t="t" r="r" b="b"/>
              <a:pathLst>
                <a:path w="6035040" h="932180">
                  <a:moveTo>
                    <a:pt x="401320" y="55880"/>
                  </a:moveTo>
                  <a:cubicBezTo>
                    <a:pt x="2011680" y="90170"/>
                    <a:pt x="4273550" y="26670"/>
                    <a:pt x="4989830" y="16510"/>
                  </a:cubicBezTo>
                  <a:cubicBezTo>
                    <a:pt x="5274310" y="12700"/>
                    <a:pt x="5457190" y="0"/>
                    <a:pt x="5586730" y="10160"/>
                  </a:cubicBezTo>
                  <a:cubicBezTo>
                    <a:pt x="5651500" y="15240"/>
                    <a:pt x="5684520" y="17780"/>
                    <a:pt x="5730240" y="33020"/>
                  </a:cubicBezTo>
                  <a:cubicBezTo>
                    <a:pt x="5774690" y="48260"/>
                    <a:pt x="5819140" y="72390"/>
                    <a:pt x="5857240" y="100330"/>
                  </a:cubicBezTo>
                  <a:cubicBezTo>
                    <a:pt x="5895340" y="129540"/>
                    <a:pt x="5929630" y="166370"/>
                    <a:pt x="5956300" y="205740"/>
                  </a:cubicBezTo>
                  <a:cubicBezTo>
                    <a:pt x="5982970" y="245110"/>
                    <a:pt x="6004560" y="290830"/>
                    <a:pt x="6017260" y="336550"/>
                  </a:cubicBezTo>
                  <a:cubicBezTo>
                    <a:pt x="6029960" y="382270"/>
                    <a:pt x="6035040" y="433070"/>
                    <a:pt x="6032500" y="480060"/>
                  </a:cubicBezTo>
                  <a:cubicBezTo>
                    <a:pt x="6029960" y="527050"/>
                    <a:pt x="6019800" y="576580"/>
                    <a:pt x="6002020" y="621030"/>
                  </a:cubicBezTo>
                  <a:cubicBezTo>
                    <a:pt x="5984240" y="665480"/>
                    <a:pt x="5957570" y="708660"/>
                    <a:pt x="5927090" y="744220"/>
                  </a:cubicBezTo>
                  <a:cubicBezTo>
                    <a:pt x="5896610" y="781050"/>
                    <a:pt x="5858510" y="814070"/>
                    <a:pt x="5817870" y="838200"/>
                  </a:cubicBezTo>
                  <a:cubicBezTo>
                    <a:pt x="5775960" y="862330"/>
                    <a:pt x="5728970" y="881380"/>
                    <a:pt x="5683250" y="891540"/>
                  </a:cubicBezTo>
                  <a:cubicBezTo>
                    <a:pt x="5636260" y="901700"/>
                    <a:pt x="5586730" y="904240"/>
                    <a:pt x="5538470" y="899160"/>
                  </a:cubicBezTo>
                  <a:cubicBezTo>
                    <a:pt x="5491480" y="894080"/>
                    <a:pt x="5443220" y="881380"/>
                    <a:pt x="5400040" y="861060"/>
                  </a:cubicBezTo>
                  <a:cubicBezTo>
                    <a:pt x="5356860" y="840740"/>
                    <a:pt x="5314950" y="812800"/>
                    <a:pt x="5280660" y="779780"/>
                  </a:cubicBezTo>
                  <a:cubicBezTo>
                    <a:pt x="5246370" y="746760"/>
                    <a:pt x="5215890" y="707390"/>
                    <a:pt x="5193030" y="665480"/>
                  </a:cubicBezTo>
                  <a:cubicBezTo>
                    <a:pt x="5171440" y="623570"/>
                    <a:pt x="5154930" y="575310"/>
                    <a:pt x="5147310" y="528320"/>
                  </a:cubicBezTo>
                  <a:cubicBezTo>
                    <a:pt x="5139690" y="481330"/>
                    <a:pt x="5139690" y="430530"/>
                    <a:pt x="5147310" y="383540"/>
                  </a:cubicBezTo>
                  <a:cubicBezTo>
                    <a:pt x="5154930" y="336550"/>
                    <a:pt x="5171440" y="288290"/>
                    <a:pt x="5193030" y="246380"/>
                  </a:cubicBezTo>
                  <a:cubicBezTo>
                    <a:pt x="5215890" y="204470"/>
                    <a:pt x="5246370" y="165100"/>
                    <a:pt x="5280660" y="132080"/>
                  </a:cubicBezTo>
                  <a:cubicBezTo>
                    <a:pt x="5314950" y="99060"/>
                    <a:pt x="5356860" y="71120"/>
                    <a:pt x="5400040" y="50800"/>
                  </a:cubicBezTo>
                  <a:cubicBezTo>
                    <a:pt x="5443220" y="31750"/>
                    <a:pt x="5491480" y="17780"/>
                    <a:pt x="5539740" y="12700"/>
                  </a:cubicBezTo>
                  <a:cubicBezTo>
                    <a:pt x="5586730" y="7620"/>
                    <a:pt x="5637530" y="10160"/>
                    <a:pt x="5683250" y="20320"/>
                  </a:cubicBezTo>
                  <a:cubicBezTo>
                    <a:pt x="5730240" y="30480"/>
                    <a:pt x="5777230" y="49530"/>
                    <a:pt x="5817870" y="73660"/>
                  </a:cubicBezTo>
                  <a:cubicBezTo>
                    <a:pt x="5858510" y="97790"/>
                    <a:pt x="5896610" y="130810"/>
                    <a:pt x="5927090" y="167640"/>
                  </a:cubicBezTo>
                  <a:cubicBezTo>
                    <a:pt x="5957570" y="203200"/>
                    <a:pt x="5984240" y="246380"/>
                    <a:pt x="6002020" y="290830"/>
                  </a:cubicBezTo>
                  <a:cubicBezTo>
                    <a:pt x="6019800" y="335280"/>
                    <a:pt x="6029960" y="384810"/>
                    <a:pt x="6032500" y="431800"/>
                  </a:cubicBezTo>
                  <a:cubicBezTo>
                    <a:pt x="6035040" y="478790"/>
                    <a:pt x="6029960" y="529590"/>
                    <a:pt x="6017260" y="575310"/>
                  </a:cubicBezTo>
                  <a:cubicBezTo>
                    <a:pt x="6004560" y="621030"/>
                    <a:pt x="5982970" y="666750"/>
                    <a:pt x="5956300" y="706120"/>
                  </a:cubicBezTo>
                  <a:cubicBezTo>
                    <a:pt x="5929630" y="745490"/>
                    <a:pt x="5895340" y="782320"/>
                    <a:pt x="5857240" y="811530"/>
                  </a:cubicBezTo>
                  <a:cubicBezTo>
                    <a:pt x="5819140" y="839470"/>
                    <a:pt x="5774690" y="863600"/>
                    <a:pt x="5730240" y="878840"/>
                  </a:cubicBezTo>
                  <a:cubicBezTo>
                    <a:pt x="5684520" y="894080"/>
                    <a:pt x="5668010" y="896620"/>
                    <a:pt x="5586730" y="901700"/>
                  </a:cubicBezTo>
                  <a:cubicBezTo>
                    <a:pt x="5166360" y="932180"/>
                    <a:pt x="2264410" y="840740"/>
                    <a:pt x="1621790" y="831850"/>
                  </a:cubicBezTo>
                  <a:cubicBezTo>
                    <a:pt x="1416050" y="829310"/>
                    <a:pt x="1372870" y="826770"/>
                    <a:pt x="1214120" y="829310"/>
                  </a:cubicBezTo>
                  <a:cubicBezTo>
                    <a:pt x="989330" y="831850"/>
                    <a:pt x="539750" y="862330"/>
                    <a:pt x="401320" y="855980"/>
                  </a:cubicBezTo>
                  <a:cubicBezTo>
                    <a:pt x="353060" y="854710"/>
                    <a:pt x="336550" y="852170"/>
                    <a:pt x="304800" y="844550"/>
                  </a:cubicBezTo>
                  <a:cubicBezTo>
                    <a:pt x="274320" y="836930"/>
                    <a:pt x="242570" y="825500"/>
                    <a:pt x="214630" y="810260"/>
                  </a:cubicBezTo>
                  <a:cubicBezTo>
                    <a:pt x="186690" y="795020"/>
                    <a:pt x="158750" y="777240"/>
                    <a:pt x="135890" y="755650"/>
                  </a:cubicBezTo>
                  <a:cubicBezTo>
                    <a:pt x="111760" y="734060"/>
                    <a:pt x="88900" y="709930"/>
                    <a:pt x="71120" y="683260"/>
                  </a:cubicBezTo>
                  <a:cubicBezTo>
                    <a:pt x="53340" y="656590"/>
                    <a:pt x="38100" y="627380"/>
                    <a:pt x="26670" y="598170"/>
                  </a:cubicBezTo>
                  <a:cubicBezTo>
                    <a:pt x="15240" y="567690"/>
                    <a:pt x="7620" y="535940"/>
                    <a:pt x="3810" y="504190"/>
                  </a:cubicBezTo>
                  <a:cubicBezTo>
                    <a:pt x="0" y="472440"/>
                    <a:pt x="0" y="439420"/>
                    <a:pt x="3810" y="407670"/>
                  </a:cubicBezTo>
                  <a:cubicBezTo>
                    <a:pt x="7620" y="375920"/>
                    <a:pt x="15240" y="344170"/>
                    <a:pt x="26670" y="313690"/>
                  </a:cubicBezTo>
                  <a:cubicBezTo>
                    <a:pt x="38100" y="284480"/>
                    <a:pt x="53340" y="255270"/>
                    <a:pt x="71120" y="228600"/>
                  </a:cubicBezTo>
                  <a:cubicBezTo>
                    <a:pt x="88900" y="201930"/>
                    <a:pt x="111760" y="177800"/>
                    <a:pt x="135890" y="156210"/>
                  </a:cubicBezTo>
                  <a:cubicBezTo>
                    <a:pt x="158750" y="134620"/>
                    <a:pt x="186690" y="116840"/>
                    <a:pt x="214630" y="101600"/>
                  </a:cubicBezTo>
                  <a:cubicBezTo>
                    <a:pt x="242570" y="86360"/>
                    <a:pt x="274320" y="74930"/>
                    <a:pt x="304800" y="67310"/>
                  </a:cubicBezTo>
                  <a:cubicBezTo>
                    <a:pt x="336550" y="59690"/>
                    <a:pt x="401320" y="55880"/>
                    <a:pt x="401320" y="55880"/>
                  </a:cubicBezTo>
                </a:path>
              </a:pathLst>
            </a:custGeom>
            <a:solidFill>
              <a:srgbClr val="E4EFF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5155565" y="3821430"/>
            <a:ext cx="1934210" cy="481965"/>
            <a:chOff x="0" y="0"/>
            <a:chExt cx="3868420" cy="963930"/>
          </a:xfrm>
        </p:grpSpPr>
        <p:sp>
          <p:nvSpPr>
            <p:cNvPr id="12" name="Freeform 12"/>
            <p:cNvSpPr/>
            <p:nvPr/>
          </p:nvSpPr>
          <p:spPr>
            <a:xfrm>
              <a:off x="46990" y="29210"/>
              <a:ext cx="3771900" cy="904240"/>
            </a:xfrm>
            <a:custGeom>
              <a:avLst/>
              <a:gdLst/>
              <a:ahLst/>
              <a:cxnLst/>
              <a:rect l="l" t="t" r="r" b="b"/>
              <a:pathLst>
                <a:path w="3771900" h="904240">
                  <a:moveTo>
                    <a:pt x="401320" y="52070"/>
                  </a:moveTo>
                  <a:cubicBezTo>
                    <a:pt x="1645920" y="72390"/>
                    <a:pt x="3044190" y="0"/>
                    <a:pt x="3338830" y="21590"/>
                  </a:cubicBezTo>
                  <a:cubicBezTo>
                    <a:pt x="3413760" y="26670"/>
                    <a:pt x="3434080" y="29210"/>
                    <a:pt x="3477260" y="43180"/>
                  </a:cubicBezTo>
                  <a:cubicBezTo>
                    <a:pt x="3520440" y="58420"/>
                    <a:pt x="3563620" y="81280"/>
                    <a:pt x="3600450" y="109220"/>
                  </a:cubicBezTo>
                  <a:cubicBezTo>
                    <a:pt x="3637280" y="137160"/>
                    <a:pt x="3670300" y="172720"/>
                    <a:pt x="3695700" y="210820"/>
                  </a:cubicBezTo>
                  <a:cubicBezTo>
                    <a:pt x="3722370" y="248920"/>
                    <a:pt x="3742690" y="293370"/>
                    <a:pt x="3755390" y="336550"/>
                  </a:cubicBezTo>
                  <a:cubicBezTo>
                    <a:pt x="3766820" y="381000"/>
                    <a:pt x="3771900" y="429260"/>
                    <a:pt x="3769360" y="476250"/>
                  </a:cubicBezTo>
                  <a:cubicBezTo>
                    <a:pt x="3766820" y="521970"/>
                    <a:pt x="3756660" y="568960"/>
                    <a:pt x="3740150" y="612140"/>
                  </a:cubicBezTo>
                  <a:cubicBezTo>
                    <a:pt x="3722370" y="654050"/>
                    <a:pt x="3698240" y="695960"/>
                    <a:pt x="3667760" y="731520"/>
                  </a:cubicBezTo>
                  <a:cubicBezTo>
                    <a:pt x="3638550" y="765810"/>
                    <a:pt x="3600450" y="797560"/>
                    <a:pt x="3561080" y="821690"/>
                  </a:cubicBezTo>
                  <a:cubicBezTo>
                    <a:pt x="3521710" y="845820"/>
                    <a:pt x="3477260" y="863600"/>
                    <a:pt x="3431540" y="873760"/>
                  </a:cubicBezTo>
                  <a:cubicBezTo>
                    <a:pt x="3387090" y="882650"/>
                    <a:pt x="3338830" y="886460"/>
                    <a:pt x="3293110" y="881380"/>
                  </a:cubicBezTo>
                  <a:cubicBezTo>
                    <a:pt x="3247390" y="876300"/>
                    <a:pt x="3200400" y="862330"/>
                    <a:pt x="3158490" y="843280"/>
                  </a:cubicBezTo>
                  <a:cubicBezTo>
                    <a:pt x="3116580" y="824230"/>
                    <a:pt x="3075940" y="796290"/>
                    <a:pt x="3042920" y="765810"/>
                  </a:cubicBezTo>
                  <a:cubicBezTo>
                    <a:pt x="3009900" y="734060"/>
                    <a:pt x="2979420" y="694690"/>
                    <a:pt x="2957830" y="654050"/>
                  </a:cubicBezTo>
                  <a:cubicBezTo>
                    <a:pt x="2937510" y="613410"/>
                    <a:pt x="2921000" y="567690"/>
                    <a:pt x="2913380" y="521970"/>
                  </a:cubicBezTo>
                  <a:cubicBezTo>
                    <a:pt x="2907030" y="476250"/>
                    <a:pt x="2907030" y="427990"/>
                    <a:pt x="2913380" y="382270"/>
                  </a:cubicBezTo>
                  <a:cubicBezTo>
                    <a:pt x="2921000" y="337820"/>
                    <a:pt x="2937510" y="290830"/>
                    <a:pt x="2959100" y="250190"/>
                  </a:cubicBezTo>
                  <a:cubicBezTo>
                    <a:pt x="2979420" y="209550"/>
                    <a:pt x="3009900" y="171450"/>
                    <a:pt x="3042920" y="139700"/>
                  </a:cubicBezTo>
                  <a:cubicBezTo>
                    <a:pt x="3075940" y="107950"/>
                    <a:pt x="3116580" y="80010"/>
                    <a:pt x="3158490" y="60960"/>
                  </a:cubicBezTo>
                  <a:cubicBezTo>
                    <a:pt x="3200400" y="41910"/>
                    <a:pt x="3247390" y="29210"/>
                    <a:pt x="3293110" y="24130"/>
                  </a:cubicBezTo>
                  <a:cubicBezTo>
                    <a:pt x="3338830" y="19050"/>
                    <a:pt x="3387090" y="21590"/>
                    <a:pt x="3431540" y="31750"/>
                  </a:cubicBezTo>
                  <a:cubicBezTo>
                    <a:pt x="3477260" y="40640"/>
                    <a:pt x="3522980" y="59690"/>
                    <a:pt x="3561080" y="82550"/>
                  </a:cubicBezTo>
                  <a:cubicBezTo>
                    <a:pt x="3600450" y="106680"/>
                    <a:pt x="3638550" y="138430"/>
                    <a:pt x="3667760" y="172720"/>
                  </a:cubicBezTo>
                  <a:cubicBezTo>
                    <a:pt x="3698240" y="208280"/>
                    <a:pt x="3722370" y="250190"/>
                    <a:pt x="3740150" y="293370"/>
                  </a:cubicBezTo>
                  <a:cubicBezTo>
                    <a:pt x="3756660" y="335280"/>
                    <a:pt x="3766820" y="383540"/>
                    <a:pt x="3769360" y="429260"/>
                  </a:cubicBezTo>
                  <a:cubicBezTo>
                    <a:pt x="3771900" y="474980"/>
                    <a:pt x="3766820" y="523240"/>
                    <a:pt x="3754120" y="567690"/>
                  </a:cubicBezTo>
                  <a:cubicBezTo>
                    <a:pt x="3742690" y="612140"/>
                    <a:pt x="3722370" y="656590"/>
                    <a:pt x="3695700" y="694690"/>
                  </a:cubicBezTo>
                  <a:cubicBezTo>
                    <a:pt x="3670300" y="732790"/>
                    <a:pt x="3637280" y="768350"/>
                    <a:pt x="3600450" y="795020"/>
                  </a:cubicBezTo>
                  <a:cubicBezTo>
                    <a:pt x="3563620" y="822960"/>
                    <a:pt x="3520440" y="845820"/>
                    <a:pt x="3477260" y="861060"/>
                  </a:cubicBezTo>
                  <a:cubicBezTo>
                    <a:pt x="3432810" y="875030"/>
                    <a:pt x="3413760" y="878840"/>
                    <a:pt x="3338830" y="883920"/>
                  </a:cubicBezTo>
                  <a:cubicBezTo>
                    <a:pt x="3044190" y="904240"/>
                    <a:pt x="1645920" y="833120"/>
                    <a:pt x="1109980" y="834390"/>
                  </a:cubicBezTo>
                  <a:cubicBezTo>
                    <a:pt x="807720" y="834390"/>
                    <a:pt x="528320" y="858520"/>
                    <a:pt x="401320" y="853440"/>
                  </a:cubicBezTo>
                  <a:cubicBezTo>
                    <a:pt x="354330" y="850900"/>
                    <a:pt x="336550" y="849630"/>
                    <a:pt x="306070" y="842010"/>
                  </a:cubicBezTo>
                  <a:cubicBezTo>
                    <a:pt x="274320" y="834390"/>
                    <a:pt x="243840" y="821690"/>
                    <a:pt x="214630" y="807720"/>
                  </a:cubicBezTo>
                  <a:cubicBezTo>
                    <a:pt x="186690" y="792480"/>
                    <a:pt x="160020" y="773430"/>
                    <a:pt x="135890" y="751840"/>
                  </a:cubicBezTo>
                  <a:cubicBezTo>
                    <a:pt x="111760" y="731520"/>
                    <a:pt x="90170" y="706120"/>
                    <a:pt x="71120" y="679450"/>
                  </a:cubicBezTo>
                  <a:cubicBezTo>
                    <a:pt x="53340" y="654050"/>
                    <a:pt x="38100" y="624840"/>
                    <a:pt x="26670" y="594360"/>
                  </a:cubicBezTo>
                  <a:cubicBezTo>
                    <a:pt x="15240" y="565150"/>
                    <a:pt x="7620" y="532130"/>
                    <a:pt x="3810" y="500380"/>
                  </a:cubicBezTo>
                  <a:cubicBezTo>
                    <a:pt x="0" y="468630"/>
                    <a:pt x="0" y="435610"/>
                    <a:pt x="3810" y="403860"/>
                  </a:cubicBezTo>
                  <a:cubicBezTo>
                    <a:pt x="7620" y="372110"/>
                    <a:pt x="15240" y="340360"/>
                    <a:pt x="26670" y="309880"/>
                  </a:cubicBezTo>
                  <a:cubicBezTo>
                    <a:pt x="38100" y="280670"/>
                    <a:pt x="53340" y="251460"/>
                    <a:pt x="71120" y="224790"/>
                  </a:cubicBezTo>
                  <a:cubicBezTo>
                    <a:pt x="90170" y="198120"/>
                    <a:pt x="111760" y="173990"/>
                    <a:pt x="135890" y="152400"/>
                  </a:cubicBezTo>
                  <a:cubicBezTo>
                    <a:pt x="160020" y="130810"/>
                    <a:pt x="186690" y="111760"/>
                    <a:pt x="215900" y="97790"/>
                  </a:cubicBezTo>
                  <a:cubicBezTo>
                    <a:pt x="243840" y="82550"/>
                    <a:pt x="274320" y="71120"/>
                    <a:pt x="306070" y="63500"/>
                  </a:cubicBezTo>
                  <a:cubicBezTo>
                    <a:pt x="336550" y="55880"/>
                    <a:pt x="401320" y="52070"/>
                    <a:pt x="401320" y="52070"/>
                  </a:cubicBezTo>
                </a:path>
              </a:pathLst>
            </a:custGeom>
            <a:solidFill>
              <a:srgbClr val="E4EFF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7856220" y="3846830"/>
            <a:ext cx="3361055" cy="504190"/>
            <a:chOff x="0" y="0"/>
            <a:chExt cx="6722110" cy="1008380"/>
          </a:xfrm>
        </p:grpSpPr>
        <p:sp>
          <p:nvSpPr>
            <p:cNvPr id="14" name="Freeform 14"/>
            <p:cNvSpPr/>
            <p:nvPr/>
          </p:nvSpPr>
          <p:spPr>
            <a:xfrm>
              <a:off x="46990" y="13970"/>
              <a:ext cx="6625590" cy="979170"/>
            </a:xfrm>
            <a:custGeom>
              <a:avLst/>
              <a:gdLst/>
              <a:ahLst/>
              <a:cxnLst/>
              <a:rect l="l" t="t" r="r" b="b"/>
              <a:pathLst>
                <a:path w="6625590" h="979170">
                  <a:moveTo>
                    <a:pt x="403860" y="85090"/>
                  </a:moveTo>
                  <a:cubicBezTo>
                    <a:pt x="2032000" y="111760"/>
                    <a:pt x="5684520" y="0"/>
                    <a:pt x="6170930" y="36830"/>
                  </a:cubicBezTo>
                  <a:cubicBezTo>
                    <a:pt x="6254750" y="41910"/>
                    <a:pt x="6269990" y="44450"/>
                    <a:pt x="6315710" y="59690"/>
                  </a:cubicBezTo>
                  <a:cubicBezTo>
                    <a:pt x="6361430" y="74930"/>
                    <a:pt x="6407150" y="99060"/>
                    <a:pt x="6445250" y="128270"/>
                  </a:cubicBezTo>
                  <a:cubicBezTo>
                    <a:pt x="6483350" y="157480"/>
                    <a:pt x="6518910" y="195580"/>
                    <a:pt x="6545580" y="234950"/>
                  </a:cubicBezTo>
                  <a:cubicBezTo>
                    <a:pt x="6573520" y="275590"/>
                    <a:pt x="6595110" y="321310"/>
                    <a:pt x="6607810" y="368300"/>
                  </a:cubicBezTo>
                  <a:cubicBezTo>
                    <a:pt x="6620510" y="414020"/>
                    <a:pt x="6625590" y="466090"/>
                    <a:pt x="6623050" y="514350"/>
                  </a:cubicBezTo>
                  <a:cubicBezTo>
                    <a:pt x="6620510" y="562610"/>
                    <a:pt x="6610350" y="612140"/>
                    <a:pt x="6592570" y="656590"/>
                  </a:cubicBezTo>
                  <a:cubicBezTo>
                    <a:pt x="6574790" y="702310"/>
                    <a:pt x="6548120" y="745490"/>
                    <a:pt x="6516370" y="782320"/>
                  </a:cubicBezTo>
                  <a:cubicBezTo>
                    <a:pt x="6485890" y="819150"/>
                    <a:pt x="6446520" y="852170"/>
                    <a:pt x="6404610" y="877570"/>
                  </a:cubicBezTo>
                  <a:cubicBezTo>
                    <a:pt x="6363970" y="901700"/>
                    <a:pt x="6315710" y="920750"/>
                    <a:pt x="6268720" y="932180"/>
                  </a:cubicBezTo>
                  <a:cubicBezTo>
                    <a:pt x="6221730" y="942340"/>
                    <a:pt x="6169660" y="944880"/>
                    <a:pt x="6122670" y="939800"/>
                  </a:cubicBezTo>
                  <a:cubicBezTo>
                    <a:pt x="6074410" y="934720"/>
                    <a:pt x="6024880" y="920750"/>
                    <a:pt x="5980430" y="900430"/>
                  </a:cubicBezTo>
                  <a:cubicBezTo>
                    <a:pt x="5937250" y="880110"/>
                    <a:pt x="5895340" y="850900"/>
                    <a:pt x="5859780" y="817880"/>
                  </a:cubicBezTo>
                  <a:cubicBezTo>
                    <a:pt x="5824220" y="784860"/>
                    <a:pt x="5793740" y="744220"/>
                    <a:pt x="5770880" y="701040"/>
                  </a:cubicBezTo>
                  <a:cubicBezTo>
                    <a:pt x="5748020" y="659130"/>
                    <a:pt x="5731510" y="609600"/>
                    <a:pt x="5723890" y="562610"/>
                  </a:cubicBezTo>
                  <a:cubicBezTo>
                    <a:pt x="5716270" y="514350"/>
                    <a:pt x="5716270" y="463550"/>
                    <a:pt x="5723890" y="416560"/>
                  </a:cubicBezTo>
                  <a:cubicBezTo>
                    <a:pt x="5731510" y="368300"/>
                    <a:pt x="5748020" y="320040"/>
                    <a:pt x="5770880" y="276860"/>
                  </a:cubicBezTo>
                  <a:cubicBezTo>
                    <a:pt x="5793740" y="234950"/>
                    <a:pt x="5824220" y="193040"/>
                    <a:pt x="5859780" y="160020"/>
                  </a:cubicBezTo>
                  <a:cubicBezTo>
                    <a:pt x="5895340" y="127000"/>
                    <a:pt x="5937250" y="97790"/>
                    <a:pt x="5981700" y="78740"/>
                  </a:cubicBezTo>
                  <a:cubicBezTo>
                    <a:pt x="6024880" y="58420"/>
                    <a:pt x="6074410" y="44450"/>
                    <a:pt x="6122670" y="39370"/>
                  </a:cubicBezTo>
                  <a:cubicBezTo>
                    <a:pt x="6170930" y="34290"/>
                    <a:pt x="6221730" y="36830"/>
                    <a:pt x="6268720" y="46990"/>
                  </a:cubicBezTo>
                  <a:cubicBezTo>
                    <a:pt x="6315710" y="57150"/>
                    <a:pt x="6363970" y="76200"/>
                    <a:pt x="6404610" y="101600"/>
                  </a:cubicBezTo>
                  <a:cubicBezTo>
                    <a:pt x="6446520" y="125730"/>
                    <a:pt x="6485890" y="160020"/>
                    <a:pt x="6516370" y="195580"/>
                  </a:cubicBezTo>
                  <a:cubicBezTo>
                    <a:pt x="6548120" y="232410"/>
                    <a:pt x="6574790" y="276860"/>
                    <a:pt x="6592570" y="321310"/>
                  </a:cubicBezTo>
                  <a:cubicBezTo>
                    <a:pt x="6610350" y="367030"/>
                    <a:pt x="6620510" y="416560"/>
                    <a:pt x="6623050" y="464820"/>
                  </a:cubicBezTo>
                  <a:cubicBezTo>
                    <a:pt x="6625590" y="513080"/>
                    <a:pt x="6620510" y="563880"/>
                    <a:pt x="6607810" y="610870"/>
                  </a:cubicBezTo>
                  <a:cubicBezTo>
                    <a:pt x="6595110" y="656590"/>
                    <a:pt x="6573520" y="703580"/>
                    <a:pt x="6545580" y="744220"/>
                  </a:cubicBezTo>
                  <a:cubicBezTo>
                    <a:pt x="6518910" y="783590"/>
                    <a:pt x="6483350" y="820420"/>
                    <a:pt x="6445250" y="849630"/>
                  </a:cubicBezTo>
                  <a:cubicBezTo>
                    <a:pt x="6407150" y="878840"/>
                    <a:pt x="6361430" y="902970"/>
                    <a:pt x="6315710" y="918210"/>
                  </a:cubicBezTo>
                  <a:cubicBezTo>
                    <a:pt x="6269990" y="933450"/>
                    <a:pt x="6254750" y="935990"/>
                    <a:pt x="6170930" y="942340"/>
                  </a:cubicBezTo>
                  <a:cubicBezTo>
                    <a:pt x="5684520" y="979170"/>
                    <a:pt x="2032000" y="867410"/>
                    <a:pt x="1113790" y="873760"/>
                  </a:cubicBezTo>
                  <a:cubicBezTo>
                    <a:pt x="769620" y="876300"/>
                    <a:pt x="532130" y="899160"/>
                    <a:pt x="403860" y="892810"/>
                  </a:cubicBezTo>
                  <a:cubicBezTo>
                    <a:pt x="356870" y="890270"/>
                    <a:pt x="339090" y="889000"/>
                    <a:pt x="307340" y="881380"/>
                  </a:cubicBezTo>
                  <a:cubicBezTo>
                    <a:pt x="276860" y="873760"/>
                    <a:pt x="245110" y="862330"/>
                    <a:pt x="217170" y="847090"/>
                  </a:cubicBezTo>
                  <a:cubicBezTo>
                    <a:pt x="187960" y="831850"/>
                    <a:pt x="161290" y="812800"/>
                    <a:pt x="137160" y="791210"/>
                  </a:cubicBezTo>
                  <a:cubicBezTo>
                    <a:pt x="113030" y="769620"/>
                    <a:pt x="90170" y="745490"/>
                    <a:pt x="72390" y="718820"/>
                  </a:cubicBezTo>
                  <a:cubicBezTo>
                    <a:pt x="53340" y="692150"/>
                    <a:pt x="38100" y="662940"/>
                    <a:pt x="26670" y="632460"/>
                  </a:cubicBezTo>
                  <a:cubicBezTo>
                    <a:pt x="15240" y="601980"/>
                    <a:pt x="7620" y="570230"/>
                    <a:pt x="3810" y="538480"/>
                  </a:cubicBezTo>
                  <a:cubicBezTo>
                    <a:pt x="0" y="505460"/>
                    <a:pt x="0" y="472440"/>
                    <a:pt x="3810" y="440690"/>
                  </a:cubicBezTo>
                  <a:cubicBezTo>
                    <a:pt x="7620" y="408940"/>
                    <a:pt x="15240" y="375920"/>
                    <a:pt x="26670" y="346710"/>
                  </a:cubicBezTo>
                  <a:cubicBezTo>
                    <a:pt x="38100" y="316230"/>
                    <a:pt x="53340" y="287020"/>
                    <a:pt x="72390" y="260350"/>
                  </a:cubicBezTo>
                  <a:cubicBezTo>
                    <a:pt x="90170" y="233680"/>
                    <a:pt x="113030" y="208280"/>
                    <a:pt x="137160" y="186690"/>
                  </a:cubicBezTo>
                  <a:cubicBezTo>
                    <a:pt x="161290" y="166370"/>
                    <a:pt x="187960" y="147320"/>
                    <a:pt x="217170" y="132080"/>
                  </a:cubicBezTo>
                  <a:cubicBezTo>
                    <a:pt x="245110" y="116840"/>
                    <a:pt x="276860" y="105410"/>
                    <a:pt x="307340" y="97790"/>
                  </a:cubicBezTo>
                  <a:cubicBezTo>
                    <a:pt x="339090" y="90170"/>
                    <a:pt x="403860" y="85090"/>
                    <a:pt x="403860" y="85090"/>
                  </a:cubicBezTo>
                </a:path>
              </a:pathLst>
            </a:custGeom>
            <a:solidFill>
              <a:srgbClr val="E4EFFA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5" name="Group 15"/>
          <p:cNvGrpSpPr/>
          <p:nvPr/>
        </p:nvGrpSpPr>
        <p:grpSpPr>
          <a:xfrm>
            <a:off x="10535285" y="2331720"/>
            <a:ext cx="1845310" cy="482600"/>
            <a:chOff x="0" y="0"/>
            <a:chExt cx="3690620" cy="965200"/>
          </a:xfrm>
        </p:grpSpPr>
        <p:sp>
          <p:nvSpPr>
            <p:cNvPr id="16" name="Freeform 16"/>
            <p:cNvSpPr/>
            <p:nvPr/>
          </p:nvSpPr>
          <p:spPr>
            <a:xfrm>
              <a:off x="44450" y="38100"/>
              <a:ext cx="3596640" cy="882650"/>
            </a:xfrm>
            <a:custGeom>
              <a:avLst/>
              <a:gdLst/>
              <a:ahLst/>
              <a:cxnLst/>
              <a:rect l="l" t="t" r="r" b="b"/>
              <a:pathLst>
                <a:path w="3596640" h="882650">
                  <a:moveTo>
                    <a:pt x="52070" y="632460"/>
                  </a:moveTo>
                  <a:cubicBezTo>
                    <a:pt x="260350" y="481330"/>
                    <a:pt x="411480" y="312420"/>
                    <a:pt x="502920" y="264160"/>
                  </a:cubicBezTo>
                  <a:cubicBezTo>
                    <a:pt x="557530" y="234950"/>
                    <a:pt x="599440" y="218440"/>
                    <a:pt x="647700" y="222250"/>
                  </a:cubicBezTo>
                  <a:cubicBezTo>
                    <a:pt x="702310" y="227330"/>
                    <a:pt x="749300" y="264160"/>
                    <a:pt x="811530" y="303530"/>
                  </a:cubicBezTo>
                  <a:cubicBezTo>
                    <a:pt x="915670" y="369570"/>
                    <a:pt x="1093470" y="572770"/>
                    <a:pt x="1189990" y="605790"/>
                  </a:cubicBezTo>
                  <a:cubicBezTo>
                    <a:pt x="1239520" y="622300"/>
                    <a:pt x="1270000" y="623570"/>
                    <a:pt x="1316990" y="601980"/>
                  </a:cubicBezTo>
                  <a:cubicBezTo>
                    <a:pt x="1412240" y="560070"/>
                    <a:pt x="1569720" y="285750"/>
                    <a:pt x="1662430" y="224790"/>
                  </a:cubicBezTo>
                  <a:cubicBezTo>
                    <a:pt x="1710690" y="194310"/>
                    <a:pt x="1742440" y="182880"/>
                    <a:pt x="1789430" y="182880"/>
                  </a:cubicBezTo>
                  <a:cubicBezTo>
                    <a:pt x="1847850" y="182880"/>
                    <a:pt x="1921510" y="215900"/>
                    <a:pt x="1987550" y="252730"/>
                  </a:cubicBezTo>
                  <a:cubicBezTo>
                    <a:pt x="2068830" y="298450"/>
                    <a:pt x="2153920" y="438150"/>
                    <a:pt x="2230120" y="447040"/>
                  </a:cubicBezTo>
                  <a:cubicBezTo>
                    <a:pt x="2292350" y="454660"/>
                    <a:pt x="2345690" y="405130"/>
                    <a:pt x="2406650" y="365760"/>
                  </a:cubicBezTo>
                  <a:cubicBezTo>
                    <a:pt x="2485390" y="314960"/>
                    <a:pt x="2573020" y="210820"/>
                    <a:pt x="2654300" y="149860"/>
                  </a:cubicBezTo>
                  <a:cubicBezTo>
                    <a:pt x="2725420" y="95250"/>
                    <a:pt x="2791460" y="27940"/>
                    <a:pt x="2862580" y="12700"/>
                  </a:cubicBezTo>
                  <a:cubicBezTo>
                    <a:pt x="2926080" y="0"/>
                    <a:pt x="3004820" y="22860"/>
                    <a:pt x="3056890" y="45720"/>
                  </a:cubicBezTo>
                  <a:cubicBezTo>
                    <a:pt x="3098800" y="64770"/>
                    <a:pt x="3115310" y="88900"/>
                    <a:pt x="3158490" y="128270"/>
                  </a:cubicBezTo>
                  <a:cubicBezTo>
                    <a:pt x="3241040" y="204470"/>
                    <a:pt x="3437890" y="433070"/>
                    <a:pt x="3509010" y="491490"/>
                  </a:cubicBezTo>
                  <a:cubicBezTo>
                    <a:pt x="3535680" y="514350"/>
                    <a:pt x="3556000" y="514350"/>
                    <a:pt x="3569970" y="532130"/>
                  </a:cubicBezTo>
                  <a:cubicBezTo>
                    <a:pt x="3585210" y="551180"/>
                    <a:pt x="3594100" y="584200"/>
                    <a:pt x="3595370" y="605790"/>
                  </a:cubicBezTo>
                  <a:cubicBezTo>
                    <a:pt x="3596640" y="619760"/>
                    <a:pt x="3594100" y="629920"/>
                    <a:pt x="3589020" y="643890"/>
                  </a:cubicBezTo>
                  <a:cubicBezTo>
                    <a:pt x="3580130" y="662940"/>
                    <a:pt x="3558540" y="692150"/>
                    <a:pt x="3542030" y="704850"/>
                  </a:cubicBezTo>
                  <a:cubicBezTo>
                    <a:pt x="3530600" y="713740"/>
                    <a:pt x="3521710" y="718820"/>
                    <a:pt x="3507740" y="721360"/>
                  </a:cubicBezTo>
                  <a:cubicBezTo>
                    <a:pt x="3487420" y="725170"/>
                    <a:pt x="3453130" y="726440"/>
                    <a:pt x="3430270" y="717550"/>
                  </a:cubicBezTo>
                  <a:cubicBezTo>
                    <a:pt x="3407410" y="708660"/>
                    <a:pt x="3383280" y="684530"/>
                    <a:pt x="3371850" y="668020"/>
                  </a:cubicBezTo>
                  <a:cubicBezTo>
                    <a:pt x="3362960" y="655320"/>
                    <a:pt x="3359150" y="646430"/>
                    <a:pt x="3357880" y="631190"/>
                  </a:cubicBezTo>
                  <a:cubicBezTo>
                    <a:pt x="3354070" y="610870"/>
                    <a:pt x="3357880" y="574040"/>
                    <a:pt x="3365500" y="554990"/>
                  </a:cubicBezTo>
                  <a:cubicBezTo>
                    <a:pt x="3370580" y="541020"/>
                    <a:pt x="3376930" y="532130"/>
                    <a:pt x="3387090" y="523240"/>
                  </a:cubicBezTo>
                  <a:cubicBezTo>
                    <a:pt x="3402330" y="509270"/>
                    <a:pt x="3431540" y="490220"/>
                    <a:pt x="3455670" y="486410"/>
                  </a:cubicBezTo>
                  <a:cubicBezTo>
                    <a:pt x="3479800" y="482600"/>
                    <a:pt x="3511550" y="490220"/>
                    <a:pt x="3530600" y="499110"/>
                  </a:cubicBezTo>
                  <a:cubicBezTo>
                    <a:pt x="3544570" y="504190"/>
                    <a:pt x="3553460" y="510540"/>
                    <a:pt x="3562350" y="521970"/>
                  </a:cubicBezTo>
                  <a:cubicBezTo>
                    <a:pt x="3575050" y="538480"/>
                    <a:pt x="3591560" y="567690"/>
                    <a:pt x="3594100" y="591820"/>
                  </a:cubicBezTo>
                  <a:cubicBezTo>
                    <a:pt x="3596640" y="615950"/>
                    <a:pt x="3590290" y="646430"/>
                    <a:pt x="3577590" y="666750"/>
                  </a:cubicBezTo>
                  <a:cubicBezTo>
                    <a:pt x="3564890" y="688340"/>
                    <a:pt x="3542030" y="708660"/>
                    <a:pt x="3519170" y="717550"/>
                  </a:cubicBezTo>
                  <a:cubicBezTo>
                    <a:pt x="3496310" y="726440"/>
                    <a:pt x="3463290" y="725170"/>
                    <a:pt x="3442970" y="721360"/>
                  </a:cubicBezTo>
                  <a:cubicBezTo>
                    <a:pt x="3427730" y="718820"/>
                    <a:pt x="3423920" y="716280"/>
                    <a:pt x="3407410" y="704850"/>
                  </a:cubicBezTo>
                  <a:cubicBezTo>
                    <a:pt x="3348990" y="665480"/>
                    <a:pt x="3153410" y="457200"/>
                    <a:pt x="3058160" y="379730"/>
                  </a:cubicBezTo>
                  <a:cubicBezTo>
                    <a:pt x="2997200" y="330200"/>
                    <a:pt x="2950210" y="269240"/>
                    <a:pt x="2903220" y="267970"/>
                  </a:cubicBezTo>
                  <a:cubicBezTo>
                    <a:pt x="2862580" y="267970"/>
                    <a:pt x="2837180" y="306070"/>
                    <a:pt x="2792730" y="340360"/>
                  </a:cubicBezTo>
                  <a:cubicBezTo>
                    <a:pt x="2707640" y="405130"/>
                    <a:pt x="2548890" y="575310"/>
                    <a:pt x="2448560" y="642620"/>
                  </a:cubicBezTo>
                  <a:cubicBezTo>
                    <a:pt x="2382520" y="688340"/>
                    <a:pt x="2326640" y="731520"/>
                    <a:pt x="2268220" y="732790"/>
                  </a:cubicBezTo>
                  <a:cubicBezTo>
                    <a:pt x="2214880" y="735330"/>
                    <a:pt x="2170430" y="704850"/>
                    <a:pt x="2112010" y="669290"/>
                  </a:cubicBezTo>
                  <a:cubicBezTo>
                    <a:pt x="2023110" y="615950"/>
                    <a:pt x="1893570" y="402590"/>
                    <a:pt x="1802130" y="411480"/>
                  </a:cubicBezTo>
                  <a:cubicBezTo>
                    <a:pt x="1717040" y="419100"/>
                    <a:pt x="1642110" y="610870"/>
                    <a:pt x="1578610" y="679450"/>
                  </a:cubicBezTo>
                  <a:cubicBezTo>
                    <a:pt x="1535430" y="726440"/>
                    <a:pt x="1510030" y="760730"/>
                    <a:pt x="1464310" y="792480"/>
                  </a:cubicBezTo>
                  <a:cubicBezTo>
                    <a:pt x="1413510" y="828040"/>
                    <a:pt x="1342390" y="867410"/>
                    <a:pt x="1285240" y="875030"/>
                  </a:cubicBezTo>
                  <a:cubicBezTo>
                    <a:pt x="1236980" y="882650"/>
                    <a:pt x="1198880" y="876300"/>
                    <a:pt x="1145540" y="853440"/>
                  </a:cubicBezTo>
                  <a:cubicBezTo>
                    <a:pt x="1050290" y="812800"/>
                    <a:pt x="894080" y="642620"/>
                    <a:pt x="791210" y="579120"/>
                  </a:cubicBezTo>
                  <a:cubicBezTo>
                    <a:pt x="721360" y="535940"/>
                    <a:pt x="669290" y="478790"/>
                    <a:pt x="601980" y="487680"/>
                  </a:cubicBezTo>
                  <a:cubicBezTo>
                    <a:pt x="511810" y="499110"/>
                    <a:pt x="391160" y="669290"/>
                    <a:pt x="309880" y="732790"/>
                  </a:cubicBezTo>
                  <a:cubicBezTo>
                    <a:pt x="252730" y="775970"/>
                    <a:pt x="207010" y="821690"/>
                    <a:pt x="162560" y="835660"/>
                  </a:cubicBezTo>
                  <a:cubicBezTo>
                    <a:pt x="133350" y="845820"/>
                    <a:pt x="104140" y="845820"/>
                    <a:pt x="80010" y="836930"/>
                  </a:cubicBezTo>
                  <a:cubicBezTo>
                    <a:pt x="55880" y="828040"/>
                    <a:pt x="30480" y="805180"/>
                    <a:pt x="17780" y="783590"/>
                  </a:cubicBezTo>
                  <a:cubicBezTo>
                    <a:pt x="5080" y="760730"/>
                    <a:pt x="0" y="726440"/>
                    <a:pt x="6350" y="701040"/>
                  </a:cubicBezTo>
                  <a:cubicBezTo>
                    <a:pt x="11430" y="675640"/>
                    <a:pt x="52070" y="632460"/>
                    <a:pt x="52070" y="632460"/>
                  </a:cubicBezTo>
                </a:path>
              </a:pathLst>
            </a:custGeom>
            <a:solidFill>
              <a:srgbClr val="5186C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10072653" y="2757170"/>
            <a:ext cx="1845310" cy="482600"/>
            <a:chOff x="0" y="0"/>
            <a:chExt cx="3690620" cy="965200"/>
          </a:xfrm>
        </p:grpSpPr>
        <p:sp>
          <p:nvSpPr>
            <p:cNvPr id="18" name="Freeform 18"/>
            <p:cNvSpPr/>
            <p:nvPr/>
          </p:nvSpPr>
          <p:spPr>
            <a:xfrm>
              <a:off x="44450" y="38100"/>
              <a:ext cx="3596640" cy="882650"/>
            </a:xfrm>
            <a:custGeom>
              <a:avLst/>
              <a:gdLst/>
              <a:ahLst/>
              <a:cxnLst/>
              <a:rect l="l" t="t" r="r" b="b"/>
              <a:pathLst>
                <a:path w="3596640" h="882650">
                  <a:moveTo>
                    <a:pt x="52070" y="632460"/>
                  </a:moveTo>
                  <a:cubicBezTo>
                    <a:pt x="260350" y="481330"/>
                    <a:pt x="411480" y="312420"/>
                    <a:pt x="502920" y="264160"/>
                  </a:cubicBezTo>
                  <a:cubicBezTo>
                    <a:pt x="557530" y="234950"/>
                    <a:pt x="599440" y="218440"/>
                    <a:pt x="647700" y="222250"/>
                  </a:cubicBezTo>
                  <a:cubicBezTo>
                    <a:pt x="702310" y="227330"/>
                    <a:pt x="749300" y="264160"/>
                    <a:pt x="811530" y="303530"/>
                  </a:cubicBezTo>
                  <a:cubicBezTo>
                    <a:pt x="915670" y="369570"/>
                    <a:pt x="1093470" y="572770"/>
                    <a:pt x="1189990" y="605790"/>
                  </a:cubicBezTo>
                  <a:cubicBezTo>
                    <a:pt x="1239520" y="622300"/>
                    <a:pt x="1270000" y="623570"/>
                    <a:pt x="1316990" y="601980"/>
                  </a:cubicBezTo>
                  <a:cubicBezTo>
                    <a:pt x="1412240" y="560070"/>
                    <a:pt x="1569720" y="285750"/>
                    <a:pt x="1662430" y="224790"/>
                  </a:cubicBezTo>
                  <a:cubicBezTo>
                    <a:pt x="1710690" y="194310"/>
                    <a:pt x="1742440" y="182880"/>
                    <a:pt x="1789430" y="182880"/>
                  </a:cubicBezTo>
                  <a:cubicBezTo>
                    <a:pt x="1847850" y="182880"/>
                    <a:pt x="1921510" y="215900"/>
                    <a:pt x="1987550" y="252730"/>
                  </a:cubicBezTo>
                  <a:cubicBezTo>
                    <a:pt x="2068830" y="298450"/>
                    <a:pt x="2153920" y="438150"/>
                    <a:pt x="2230120" y="447040"/>
                  </a:cubicBezTo>
                  <a:cubicBezTo>
                    <a:pt x="2292350" y="454660"/>
                    <a:pt x="2345690" y="405130"/>
                    <a:pt x="2406650" y="365760"/>
                  </a:cubicBezTo>
                  <a:cubicBezTo>
                    <a:pt x="2485390" y="314960"/>
                    <a:pt x="2573020" y="210820"/>
                    <a:pt x="2654300" y="149860"/>
                  </a:cubicBezTo>
                  <a:cubicBezTo>
                    <a:pt x="2725420" y="95250"/>
                    <a:pt x="2791460" y="27940"/>
                    <a:pt x="2862580" y="12700"/>
                  </a:cubicBezTo>
                  <a:cubicBezTo>
                    <a:pt x="2926080" y="0"/>
                    <a:pt x="3004820" y="22860"/>
                    <a:pt x="3056890" y="45720"/>
                  </a:cubicBezTo>
                  <a:cubicBezTo>
                    <a:pt x="3098800" y="64770"/>
                    <a:pt x="3115310" y="88900"/>
                    <a:pt x="3158490" y="128270"/>
                  </a:cubicBezTo>
                  <a:cubicBezTo>
                    <a:pt x="3241040" y="204470"/>
                    <a:pt x="3437890" y="433070"/>
                    <a:pt x="3509010" y="491490"/>
                  </a:cubicBezTo>
                  <a:cubicBezTo>
                    <a:pt x="3535680" y="514350"/>
                    <a:pt x="3556000" y="514350"/>
                    <a:pt x="3569970" y="532130"/>
                  </a:cubicBezTo>
                  <a:cubicBezTo>
                    <a:pt x="3585210" y="551180"/>
                    <a:pt x="3594100" y="584200"/>
                    <a:pt x="3595370" y="605790"/>
                  </a:cubicBezTo>
                  <a:cubicBezTo>
                    <a:pt x="3596640" y="619760"/>
                    <a:pt x="3594100" y="629920"/>
                    <a:pt x="3589020" y="643890"/>
                  </a:cubicBezTo>
                  <a:cubicBezTo>
                    <a:pt x="3580130" y="662940"/>
                    <a:pt x="3558540" y="692150"/>
                    <a:pt x="3542030" y="704850"/>
                  </a:cubicBezTo>
                  <a:cubicBezTo>
                    <a:pt x="3530600" y="713740"/>
                    <a:pt x="3521710" y="718820"/>
                    <a:pt x="3507740" y="721360"/>
                  </a:cubicBezTo>
                  <a:cubicBezTo>
                    <a:pt x="3487420" y="725170"/>
                    <a:pt x="3453130" y="726440"/>
                    <a:pt x="3430270" y="717550"/>
                  </a:cubicBezTo>
                  <a:cubicBezTo>
                    <a:pt x="3407410" y="708660"/>
                    <a:pt x="3383280" y="684530"/>
                    <a:pt x="3371850" y="668020"/>
                  </a:cubicBezTo>
                  <a:cubicBezTo>
                    <a:pt x="3362960" y="655320"/>
                    <a:pt x="3359150" y="646430"/>
                    <a:pt x="3357880" y="631190"/>
                  </a:cubicBezTo>
                  <a:cubicBezTo>
                    <a:pt x="3354070" y="610870"/>
                    <a:pt x="3357880" y="574040"/>
                    <a:pt x="3365500" y="554990"/>
                  </a:cubicBezTo>
                  <a:cubicBezTo>
                    <a:pt x="3370580" y="541020"/>
                    <a:pt x="3376930" y="532130"/>
                    <a:pt x="3387090" y="523240"/>
                  </a:cubicBezTo>
                  <a:cubicBezTo>
                    <a:pt x="3402330" y="509270"/>
                    <a:pt x="3431540" y="490220"/>
                    <a:pt x="3455670" y="486410"/>
                  </a:cubicBezTo>
                  <a:cubicBezTo>
                    <a:pt x="3479800" y="482600"/>
                    <a:pt x="3511550" y="490220"/>
                    <a:pt x="3530600" y="499110"/>
                  </a:cubicBezTo>
                  <a:cubicBezTo>
                    <a:pt x="3544570" y="504190"/>
                    <a:pt x="3553460" y="510540"/>
                    <a:pt x="3562350" y="521970"/>
                  </a:cubicBezTo>
                  <a:cubicBezTo>
                    <a:pt x="3575050" y="538480"/>
                    <a:pt x="3591560" y="567690"/>
                    <a:pt x="3594100" y="591820"/>
                  </a:cubicBezTo>
                  <a:cubicBezTo>
                    <a:pt x="3596640" y="615950"/>
                    <a:pt x="3590290" y="646430"/>
                    <a:pt x="3577590" y="666750"/>
                  </a:cubicBezTo>
                  <a:cubicBezTo>
                    <a:pt x="3564890" y="688340"/>
                    <a:pt x="3542030" y="708660"/>
                    <a:pt x="3519170" y="717550"/>
                  </a:cubicBezTo>
                  <a:cubicBezTo>
                    <a:pt x="3496310" y="726440"/>
                    <a:pt x="3463290" y="725170"/>
                    <a:pt x="3442970" y="721360"/>
                  </a:cubicBezTo>
                  <a:cubicBezTo>
                    <a:pt x="3427730" y="718820"/>
                    <a:pt x="3423920" y="716280"/>
                    <a:pt x="3407410" y="704850"/>
                  </a:cubicBezTo>
                  <a:cubicBezTo>
                    <a:pt x="3348990" y="665480"/>
                    <a:pt x="3153410" y="457200"/>
                    <a:pt x="3058160" y="379730"/>
                  </a:cubicBezTo>
                  <a:cubicBezTo>
                    <a:pt x="2997200" y="330200"/>
                    <a:pt x="2950210" y="269240"/>
                    <a:pt x="2903220" y="267970"/>
                  </a:cubicBezTo>
                  <a:cubicBezTo>
                    <a:pt x="2862580" y="267970"/>
                    <a:pt x="2837180" y="306070"/>
                    <a:pt x="2792730" y="340360"/>
                  </a:cubicBezTo>
                  <a:cubicBezTo>
                    <a:pt x="2707640" y="405130"/>
                    <a:pt x="2548890" y="575310"/>
                    <a:pt x="2448560" y="642620"/>
                  </a:cubicBezTo>
                  <a:cubicBezTo>
                    <a:pt x="2382520" y="688340"/>
                    <a:pt x="2326640" y="731520"/>
                    <a:pt x="2268220" y="732790"/>
                  </a:cubicBezTo>
                  <a:cubicBezTo>
                    <a:pt x="2214880" y="735330"/>
                    <a:pt x="2170430" y="704850"/>
                    <a:pt x="2112010" y="669290"/>
                  </a:cubicBezTo>
                  <a:cubicBezTo>
                    <a:pt x="2023110" y="615950"/>
                    <a:pt x="1893570" y="402590"/>
                    <a:pt x="1802130" y="411480"/>
                  </a:cubicBezTo>
                  <a:cubicBezTo>
                    <a:pt x="1717040" y="419100"/>
                    <a:pt x="1642110" y="610870"/>
                    <a:pt x="1578610" y="679450"/>
                  </a:cubicBezTo>
                  <a:cubicBezTo>
                    <a:pt x="1535430" y="726440"/>
                    <a:pt x="1510030" y="760730"/>
                    <a:pt x="1464310" y="792480"/>
                  </a:cubicBezTo>
                  <a:cubicBezTo>
                    <a:pt x="1413510" y="828040"/>
                    <a:pt x="1342390" y="867410"/>
                    <a:pt x="1285240" y="875030"/>
                  </a:cubicBezTo>
                  <a:cubicBezTo>
                    <a:pt x="1236980" y="882650"/>
                    <a:pt x="1198880" y="876300"/>
                    <a:pt x="1145540" y="853440"/>
                  </a:cubicBezTo>
                  <a:cubicBezTo>
                    <a:pt x="1050290" y="812800"/>
                    <a:pt x="894080" y="642620"/>
                    <a:pt x="791210" y="579120"/>
                  </a:cubicBezTo>
                  <a:cubicBezTo>
                    <a:pt x="721360" y="535940"/>
                    <a:pt x="669290" y="478790"/>
                    <a:pt x="601980" y="487680"/>
                  </a:cubicBezTo>
                  <a:cubicBezTo>
                    <a:pt x="511810" y="499110"/>
                    <a:pt x="391160" y="669290"/>
                    <a:pt x="309880" y="732790"/>
                  </a:cubicBezTo>
                  <a:cubicBezTo>
                    <a:pt x="252730" y="775970"/>
                    <a:pt x="207010" y="821690"/>
                    <a:pt x="162560" y="835660"/>
                  </a:cubicBezTo>
                  <a:cubicBezTo>
                    <a:pt x="133350" y="845820"/>
                    <a:pt x="104140" y="845820"/>
                    <a:pt x="80010" y="836930"/>
                  </a:cubicBezTo>
                  <a:cubicBezTo>
                    <a:pt x="55880" y="828040"/>
                    <a:pt x="30480" y="805180"/>
                    <a:pt x="17780" y="783590"/>
                  </a:cubicBezTo>
                  <a:cubicBezTo>
                    <a:pt x="5080" y="760730"/>
                    <a:pt x="0" y="726440"/>
                    <a:pt x="6350" y="701040"/>
                  </a:cubicBezTo>
                  <a:cubicBezTo>
                    <a:pt x="11430" y="675640"/>
                    <a:pt x="52070" y="632460"/>
                    <a:pt x="52070" y="632460"/>
                  </a:cubicBezTo>
                </a:path>
              </a:pathLst>
            </a:custGeom>
            <a:solidFill>
              <a:srgbClr val="5186CD"/>
            </a:solidFill>
            <a:ln cap="sq">
              <a:noFill/>
              <a:prstDash val="solid"/>
              <a:miter/>
            </a:ln>
          </p:spPr>
        </p:sp>
      </p:grpSp>
      <p:sp>
        <p:nvSpPr>
          <p:cNvPr id="19" name="Freeform 19"/>
          <p:cNvSpPr/>
          <p:nvPr/>
        </p:nvSpPr>
        <p:spPr>
          <a:xfrm>
            <a:off x="1398556" y="4266258"/>
            <a:ext cx="976974" cy="1158051"/>
          </a:xfrm>
          <a:custGeom>
            <a:avLst/>
            <a:gdLst/>
            <a:ahLst/>
            <a:cxnLst/>
            <a:rect l="l" t="t" r="r" b="b"/>
            <a:pathLst>
              <a:path w="1465461" h="1737077">
                <a:moveTo>
                  <a:pt x="0" y="0"/>
                </a:moveTo>
                <a:lnTo>
                  <a:pt x="1465462" y="0"/>
                </a:lnTo>
                <a:lnTo>
                  <a:pt x="1465462" y="1737077"/>
                </a:lnTo>
                <a:lnTo>
                  <a:pt x="0" y="17370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501137" y="5142015"/>
            <a:ext cx="1318468" cy="1399917"/>
          </a:xfrm>
          <a:custGeom>
            <a:avLst/>
            <a:gdLst/>
            <a:ahLst/>
            <a:cxnLst/>
            <a:rect l="l" t="t" r="r" b="b"/>
            <a:pathLst>
              <a:path w="1977702" h="2099876">
                <a:moveTo>
                  <a:pt x="0" y="0"/>
                </a:moveTo>
                <a:lnTo>
                  <a:pt x="1977702" y="0"/>
                </a:lnTo>
                <a:lnTo>
                  <a:pt x="1977702" y="2099876"/>
                </a:lnTo>
                <a:lnTo>
                  <a:pt x="0" y="20998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068987" y="4266257"/>
            <a:ext cx="874985" cy="1137687"/>
          </a:xfrm>
          <a:custGeom>
            <a:avLst/>
            <a:gdLst/>
            <a:ahLst/>
            <a:cxnLst/>
            <a:rect l="l" t="t" r="r" b="b"/>
            <a:pathLst>
              <a:path w="1312477" h="1706530">
                <a:moveTo>
                  <a:pt x="0" y="0"/>
                </a:moveTo>
                <a:lnTo>
                  <a:pt x="1312476" y="0"/>
                </a:lnTo>
                <a:lnTo>
                  <a:pt x="1312476" y="1706531"/>
                </a:lnTo>
                <a:lnTo>
                  <a:pt x="0" y="170653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2023667" y="4120520"/>
            <a:ext cx="1499570" cy="1675990"/>
          </a:xfrm>
          <a:custGeom>
            <a:avLst/>
            <a:gdLst/>
            <a:ahLst/>
            <a:cxnLst/>
            <a:rect l="l" t="t" r="r" b="b"/>
            <a:pathLst>
              <a:path w="2249355" h="2513985">
                <a:moveTo>
                  <a:pt x="0" y="0"/>
                </a:moveTo>
                <a:lnTo>
                  <a:pt x="2249355" y="0"/>
                </a:lnTo>
                <a:lnTo>
                  <a:pt x="2249355" y="2513985"/>
                </a:lnTo>
                <a:lnTo>
                  <a:pt x="0" y="251398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705771" y="2043238"/>
            <a:ext cx="9750897" cy="1705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86"/>
              </a:lnSpc>
            </a:pPr>
            <a:r>
              <a:rPr lang="uk-UA" sz="3200" b="1" dirty="0" smtClean="0">
                <a:solidFill>
                  <a:srgbClr val="FF0000"/>
                </a:solidFill>
                <a:latin typeface="Courier New" panose="02070309020205020404" pitchFamily="49" charset="0"/>
                <a:ea typeface="Bobby Jones Condensed Soft"/>
                <a:cs typeface="Courier New" panose="02070309020205020404" pitchFamily="49" charset="0"/>
                <a:sym typeface="Bobby Jones Condensed Soft"/>
              </a:rPr>
              <a:t>Учнівське  самоврядування</a:t>
            </a:r>
          </a:p>
          <a:p>
            <a:pPr algn="ctr">
              <a:lnSpc>
                <a:spcPts val="4386"/>
              </a:lnSpc>
            </a:pPr>
            <a:r>
              <a:rPr lang="uk-UA" sz="3200" b="1" dirty="0" smtClean="0">
                <a:solidFill>
                  <a:srgbClr val="FF0000"/>
                </a:solidFill>
                <a:latin typeface="Courier New" panose="02070309020205020404" pitchFamily="49" charset="0"/>
                <a:ea typeface="Bobby Jones Condensed Soft"/>
                <a:cs typeface="Courier New" panose="02070309020205020404" pitchFamily="49" charset="0"/>
                <a:sym typeface="Bobby Jones Condensed Soft"/>
              </a:rPr>
              <a:t>Звіт за 1 семестр </a:t>
            </a:r>
          </a:p>
          <a:p>
            <a:pPr algn="ctr">
              <a:lnSpc>
                <a:spcPts val="4386"/>
              </a:lnSpc>
            </a:pPr>
            <a:r>
              <a:rPr lang="uk-UA" sz="3200" b="1" dirty="0" smtClean="0">
                <a:solidFill>
                  <a:srgbClr val="FF0000"/>
                </a:solidFill>
                <a:latin typeface="Courier New" panose="02070309020205020404" pitchFamily="49" charset="0"/>
                <a:ea typeface="Bobby Jones Condensed Soft"/>
                <a:cs typeface="Courier New" panose="02070309020205020404" pitchFamily="49" charset="0"/>
                <a:sym typeface="Bobby Jones Condensed Soft"/>
              </a:rPr>
              <a:t>2024-2025 навчального року</a:t>
            </a:r>
            <a:endParaRPr lang="en-US" sz="3200" b="1" dirty="0">
              <a:solidFill>
                <a:srgbClr val="FF0000"/>
              </a:solidFill>
              <a:latin typeface="Blackadder ITC" panose="04020505051007020D02" pitchFamily="82" charset="0"/>
              <a:ea typeface="Bobby Jones Condensed Soft"/>
              <a:cs typeface="Courier New" panose="02070309020205020404" pitchFamily="49" charset="0"/>
              <a:sym typeface="Bobby Jones Condensed Soft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081726" y="3748833"/>
            <a:ext cx="3190269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3"/>
              </a:lnSpc>
            </a:pPr>
            <a:r>
              <a:rPr lang="en-US" sz="2666">
                <a:solidFill>
                  <a:srgbClr val="202F5A"/>
                </a:solidFill>
                <a:latin typeface="Bobby Jones Condensed Soft"/>
                <a:ea typeface="Bobby Jones Condensed Soft"/>
                <a:cs typeface="Bobby Jones Condensed Soft"/>
                <a:sym typeface="Bobby Jones Condensed Soft"/>
              </a:rPr>
              <a:t>Заходи та конкурси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501137" y="3748833"/>
            <a:ext cx="3190269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3"/>
              </a:lnSpc>
            </a:pPr>
            <a:r>
              <a:rPr lang="en-US" sz="2666">
                <a:solidFill>
                  <a:srgbClr val="202F5A"/>
                </a:solidFill>
                <a:latin typeface="Bobby Jones Condensed Soft"/>
                <a:ea typeface="Bobby Jones Condensed Soft"/>
                <a:cs typeface="Bobby Jones Condensed Soft"/>
                <a:sym typeface="Bobby Jones Condensed Soft"/>
              </a:rPr>
              <a:t>Наші  досягнення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920006" y="3748833"/>
            <a:ext cx="3190269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3"/>
              </a:lnSpc>
            </a:pPr>
            <a:r>
              <a:rPr lang="en-US" sz="2666">
                <a:solidFill>
                  <a:srgbClr val="202F5A"/>
                </a:solidFill>
                <a:latin typeface="Bobby Jones Condensed Soft"/>
                <a:ea typeface="Bobby Jones Condensed Soft"/>
                <a:cs typeface="Bobby Jones Condensed Soft"/>
                <a:sym typeface="Bobby Jones Condensed Soft"/>
              </a:rPr>
              <a:t>Проєкти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887043" y="1505542"/>
            <a:ext cx="8470724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6"/>
              </a:lnSpc>
            </a:pPr>
            <a:r>
              <a:rPr lang="en-US" sz="4035">
                <a:solidFill>
                  <a:srgbClr val="202F5A"/>
                </a:solidFill>
                <a:latin typeface="Bobby Jones Condensed Soft"/>
                <a:ea typeface="Bobby Jones Condensed Soft"/>
                <a:cs typeface="Bobby Jones Condensed Soft"/>
                <a:sym typeface="Bobby Jones Condensed Soft"/>
              </a:rPr>
              <a:t>Володимирівський  ліцей “Успіх”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9504" y="463297"/>
            <a:ext cx="8948928" cy="1389887"/>
          </a:xfrm>
        </p:spPr>
        <p:txBody>
          <a:bodyPr>
            <a:normAutofit/>
          </a:bodyPr>
          <a:lstStyle/>
          <a:p>
            <a:pPr algn="l"/>
            <a:r>
              <a:rPr lang="ru-RU" sz="2200" b="1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ru-RU" sz="2200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Воркшоп</a:t>
            </a:r>
            <a:r>
              <a:rPr lang="ru-RU" sz="2200" b="1" dirty="0">
                <a:solidFill>
                  <a:srgbClr val="0070C0"/>
                </a:solidFill>
                <a:latin typeface="Arial Narrow" panose="020B0606020202030204" pitchFamily="34" charset="0"/>
              </a:rPr>
              <a:t> «</a:t>
            </a:r>
            <a:r>
              <a:rPr lang="ru-RU" sz="2200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Дієвий</a:t>
            </a:r>
            <a:r>
              <a:rPr lang="ru-RU" sz="2200" b="1" dirty="0">
                <a:solidFill>
                  <a:srgbClr val="0070C0"/>
                </a:solidFill>
                <a:latin typeface="Arial Narrow" panose="020B0606020202030204" pitchFamily="34" charset="0"/>
              </a:rPr>
              <a:t> менеджмент </a:t>
            </a:r>
            <a:r>
              <a:rPr lang="ru-RU" sz="2200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молодіжних</a:t>
            </a:r>
            <a:r>
              <a:rPr lang="ru-RU" sz="2200" b="1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ru-RU" sz="2200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центрів</a:t>
            </a:r>
            <a:r>
              <a:rPr lang="ru-RU" sz="2200" b="1" dirty="0">
                <a:solidFill>
                  <a:srgbClr val="0070C0"/>
                </a:solidFill>
                <a:latin typeface="Arial Narrow" panose="020B0606020202030204" pitchFamily="34" charset="0"/>
              </a:rPr>
              <a:t> та </a:t>
            </a:r>
            <a:r>
              <a:rPr lang="ru-RU" sz="2200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просторів</a:t>
            </a:r>
            <a:r>
              <a:rPr lang="ru-RU" sz="2200" b="1" dirty="0">
                <a:solidFill>
                  <a:srgbClr val="0070C0"/>
                </a:solidFill>
                <a:latin typeface="Arial Narrow" panose="020B0606020202030204" pitchFamily="34" charset="0"/>
              </a:rPr>
              <a:t>»</a:t>
            </a:r>
            <a:br>
              <a:rPr lang="ru-RU" sz="2200" b="1" dirty="0">
                <a:solidFill>
                  <a:srgbClr val="0070C0"/>
                </a:solidFill>
                <a:latin typeface="Arial Narrow" panose="020B0606020202030204" pitchFamily="34" charset="0"/>
              </a:rPr>
            </a:br>
            <a:r>
              <a:rPr lang="ru-RU" sz="2200" b="1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br>
              <a:rPr lang="ru-RU" sz="2200" b="1" dirty="0">
                <a:solidFill>
                  <a:srgbClr val="0070C0"/>
                </a:solidFill>
                <a:latin typeface="Arial Narrow" panose="020B0606020202030204" pitchFamily="34" charset="0"/>
              </a:rPr>
            </a:br>
            <a:endParaRPr lang="uk-UA" sz="1200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46048"/>
            <a:ext cx="2857500" cy="381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038" y="2981592"/>
            <a:ext cx="4424426" cy="33183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872" y="1296048"/>
            <a:ext cx="5080000" cy="381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99104" y="1344816"/>
            <a:ext cx="3145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Обмін  досвідом  роботи молодіжних організацій у місті Кривий Ріг</a:t>
            </a:r>
          </a:p>
          <a:p>
            <a:pPr algn="ctr"/>
            <a:r>
              <a:rPr lang="uk-UA" dirty="0"/>
              <a:t>та  місті </a:t>
            </a:r>
            <a:r>
              <a:rPr lang="uk-UA" dirty="0" err="1"/>
              <a:t>Кропівницький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7034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7232" y="496149"/>
            <a:ext cx="8610600" cy="869355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FF0000"/>
                </a:solidFill>
              </a:rPr>
              <a:t>Наші  досягнення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80" y="1365504"/>
            <a:ext cx="4024312" cy="4024312"/>
          </a:xfrm>
        </p:spPr>
      </p:pic>
      <p:sp>
        <p:nvSpPr>
          <p:cNvPr id="3" name="TextBox 2"/>
          <p:cNvSpPr txBox="1"/>
          <p:nvPr/>
        </p:nvSpPr>
        <p:spPr>
          <a:xfrm>
            <a:off x="4937760" y="2072640"/>
            <a:ext cx="644956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Щиро вітаємо, </a:t>
            </a:r>
          </a:p>
          <a:p>
            <a:r>
              <a:rPr lang="uk-UA" dirty="0"/>
              <a:t>ученицю 9 класу </a:t>
            </a:r>
          </a:p>
          <a:p>
            <a:r>
              <a:rPr lang="uk-UA" sz="2800" b="1" dirty="0"/>
              <a:t>Кудлу Єлизавету </a:t>
            </a:r>
          </a:p>
          <a:p>
            <a:r>
              <a:rPr lang="uk-UA" dirty="0"/>
              <a:t>та її наставницю вчителя англійської мови </a:t>
            </a:r>
            <a:r>
              <a:rPr lang="uk-UA" dirty="0" err="1"/>
              <a:t>Бабешко</a:t>
            </a:r>
            <a:r>
              <a:rPr lang="uk-UA" dirty="0"/>
              <a:t> Маргариту Сергіївну </a:t>
            </a:r>
            <a:endParaRPr lang="uk-UA" sz="2800" dirty="0"/>
          </a:p>
          <a:p>
            <a:r>
              <a:rPr lang="uk-UA" dirty="0"/>
              <a:t>з І місцем у Дитячій науковій конференції "Моя нова Україна" в рамках міжнародного заходу  "Ніч науки«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6008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36" y="645952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7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701" y="169086"/>
            <a:ext cx="7982200" cy="64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5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452794" y="2071678"/>
            <a:ext cx="6120680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k-UA" sz="8000" b="1" dirty="0">
                <a:solidFill>
                  <a:srgbClr val="FF0000"/>
                </a:solidFill>
                <a:latin typeface="Monotype Corsiva" pitchFamily="66" charset="0"/>
              </a:rPr>
              <a:t>Дякуємо 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sz="8000" b="1" dirty="0">
                <a:solidFill>
                  <a:srgbClr val="FF0000"/>
                </a:solidFill>
                <a:latin typeface="Monotype Corsiva" pitchFamily="66" charset="0"/>
              </a:rPr>
              <a:t>за увагу!</a:t>
            </a:r>
            <a:endParaRPr lang="ru-RU" sz="8000" dirty="0">
              <a:solidFill>
                <a:srgbClr val="FF0000"/>
              </a:solidFill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76E280B-1EBB-443C-9165-04C5ED425B63}"/>
              </a:ext>
            </a:extLst>
          </p:cNvPr>
          <p:cNvSpPr txBox="1"/>
          <p:nvPr/>
        </p:nvSpPr>
        <p:spPr>
          <a:xfrm>
            <a:off x="6985161" y="371475"/>
            <a:ext cx="3855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Щороку</a:t>
            </a:r>
            <a:r>
              <a:rPr lang="ru-RU" b="1" dirty="0"/>
              <a:t> 21 </a:t>
            </a:r>
            <a:r>
              <a:rPr lang="ru-RU" b="1" dirty="0" err="1"/>
              <a:t>вересня</a:t>
            </a:r>
            <a:r>
              <a:rPr lang="ru-RU" b="1" dirty="0"/>
              <a:t> </a:t>
            </a:r>
            <a:r>
              <a:rPr lang="ru-RU" b="1" dirty="0" err="1"/>
              <a:t>відзначається</a:t>
            </a:r>
            <a:r>
              <a:rPr lang="ru-RU" b="1" dirty="0"/>
              <a:t> </a:t>
            </a:r>
            <a:r>
              <a:rPr lang="ru-RU" b="1" dirty="0" err="1"/>
              <a:t>Міжнародного</a:t>
            </a:r>
            <a:r>
              <a:rPr lang="ru-RU" b="1" dirty="0"/>
              <a:t> дня миру.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371475"/>
            <a:ext cx="6265333" cy="35242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88" y="1194816"/>
            <a:ext cx="5550068" cy="31219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241" y="4475038"/>
            <a:ext cx="2914743" cy="21860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496" y="4151619"/>
            <a:ext cx="3336901" cy="25026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14" y="4156549"/>
            <a:ext cx="3109892" cy="233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7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4784" y="520533"/>
            <a:ext cx="8610600" cy="674283"/>
          </a:xfrm>
        </p:spPr>
        <p:txBody>
          <a:bodyPr>
            <a:normAutofit/>
          </a:bodyPr>
          <a:lstStyle/>
          <a:p>
            <a:r>
              <a:rPr lang="uk-UA" sz="2000" b="1" dirty="0"/>
              <a:t>«Спорт - це сила, яка дає всім дітям здоров’я та крила!»</a:t>
            </a:r>
            <a:r>
              <a:rPr lang="uk-UA" dirty="0"/>
              <a:t> </a:t>
            </a:r>
          </a:p>
        </p:txBody>
      </p:sp>
      <p:pic>
        <p:nvPicPr>
          <p:cNvPr id="1030" name="Picture 6" descr="Нет описания фото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76" y="1057813"/>
            <a:ext cx="3728113" cy="279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Нет описания фото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049" y="1506945"/>
            <a:ext cx="4495416" cy="337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Нет описания фото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494" y="2036988"/>
            <a:ext cx="3550793" cy="443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Нет описания фото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953" y="4036778"/>
            <a:ext cx="3901440" cy="260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08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30" y="348142"/>
            <a:ext cx="10930856" cy="614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6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785A424-35F5-4BEA-AE17-2F19EC4695F9}"/>
              </a:ext>
            </a:extLst>
          </p:cNvPr>
          <p:cNvSpPr txBox="1"/>
          <p:nvPr/>
        </p:nvSpPr>
        <p:spPr>
          <a:xfrm>
            <a:off x="5634555" y="330925"/>
            <a:ext cx="47323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</a:rPr>
              <a:t>Ос</a:t>
            </a:r>
            <a:r>
              <a:rPr lang="uk-UA" sz="4400" b="1" dirty="0" err="1">
                <a:solidFill>
                  <a:srgbClr val="FF0000"/>
                </a:solidFill>
              </a:rPr>
              <a:t>інні</a:t>
            </a:r>
            <a:r>
              <a:rPr lang="uk-UA" sz="4400" b="1" dirty="0">
                <a:solidFill>
                  <a:srgbClr val="FF0000"/>
                </a:solidFill>
              </a:rPr>
              <a:t> фантазії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668" y="976730"/>
            <a:ext cx="6502400" cy="3657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50" y="379071"/>
            <a:ext cx="4083585" cy="22970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693" y="2365693"/>
            <a:ext cx="3504737" cy="19714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56" y="4629874"/>
            <a:ext cx="3396146" cy="19103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04" y="2405806"/>
            <a:ext cx="1506871" cy="20091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296" y="4292338"/>
            <a:ext cx="1685900" cy="22478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5" y="4414967"/>
            <a:ext cx="3967061" cy="22314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868" y="4629874"/>
            <a:ext cx="3396145" cy="191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1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600" b="1" dirty="0" err="1">
                <a:solidFill>
                  <a:srgbClr val="0070C0"/>
                </a:solidFill>
              </a:rPr>
              <a:t>Волонтерство</a:t>
            </a:r>
            <a:endParaRPr lang="uk-UA" sz="66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7848" y="2194560"/>
            <a:ext cx="4191000" cy="4024125"/>
          </a:xfrm>
        </p:spPr>
        <p:txBody>
          <a:bodyPr/>
          <a:lstStyle/>
          <a:p>
            <a:r>
              <a:rPr lang="uk-UA" b="1" dirty="0"/>
              <a:t>Волонтерський рух </a:t>
            </a:r>
            <a:r>
              <a:rPr lang="uk-UA" dirty="0"/>
              <a:t>є по суті частиною кожної цивілізації та будь-якого суспільства. </a:t>
            </a:r>
            <a:r>
              <a:rPr lang="uk-UA" b="1" dirty="0"/>
              <a:t>Волонтер </a:t>
            </a:r>
            <a:r>
              <a:rPr lang="uk-UA" dirty="0"/>
              <a:t>– людина, яка добровільно здійснює соціально спрямовану некомерційну діяльність шляхом надання волонтерської допомоги.</a:t>
            </a:r>
          </a:p>
        </p:txBody>
      </p:sp>
      <p:pic>
        <p:nvPicPr>
          <p:cNvPr id="2050" name="Picture 2" descr="http://uwcfoundation.com/img/news/volonte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639" y="2112887"/>
            <a:ext cx="5745353" cy="382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77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54" y="644751"/>
            <a:ext cx="10639195" cy="5984548"/>
          </a:xfrm>
        </p:spPr>
      </p:pic>
    </p:spTree>
    <p:extLst>
      <p:ext uri="{BB962C8B-B14F-4D97-AF65-F5344CB8AC3E}">
        <p14:creationId xmlns:p14="http://schemas.microsoft.com/office/powerpoint/2010/main" val="119164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След самолета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1129</TotalTime>
  <Words>334</Words>
  <Application>Microsoft Office PowerPoint</Application>
  <PresentationFormat>Произвольный</PresentationFormat>
  <Paragraphs>52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След самолета</vt:lpstr>
      <vt:lpstr>Презентация PowerPoint</vt:lpstr>
      <vt:lpstr>Презентация PowerPoint</vt:lpstr>
      <vt:lpstr>Презентация PowerPoint</vt:lpstr>
      <vt:lpstr>Презентация PowerPoint</vt:lpstr>
      <vt:lpstr>«Спорт - це сила, яка дає всім дітям здоров’я та крила!» </vt:lpstr>
      <vt:lpstr>Презентация PowerPoint</vt:lpstr>
      <vt:lpstr>Презентация PowerPoint</vt:lpstr>
      <vt:lpstr>Волонтерство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Проєкти  за програмою Центру освітніх ініціатив» - Сталий та рівний доступ до якісної освіти</vt:lpstr>
      <vt:lpstr>3 клас  проєкт «Портрети»</vt:lpstr>
      <vt:lpstr>проєкт «Поради щодо відходів»</vt:lpstr>
      <vt:lpstr>Проєкт  "Пристрої колись і зараз» </vt:lpstr>
      <vt:lpstr>Презентация PowerPoint</vt:lpstr>
      <vt:lpstr>Презентация PowerPoint</vt:lpstr>
      <vt:lpstr>проєкт  "Чому повітряний змій літає?"   5  клас</vt:lpstr>
      <vt:lpstr>«Школа  майбутнього» 6 клас</vt:lpstr>
      <vt:lpstr>6 клас</vt:lpstr>
      <vt:lpstr>Презентация PowerPoint</vt:lpstr>
      <vt:lpstr> завершися Проєкт: UP SHIFT</vt:lpstr>
      <vt:lpstr> Воркшоп «Дієвий менеджмент молодіжних центрів та просторів»   </vt:lpstr>
      <vt:lpstr>Наші  досягнення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Spirit onlain:  секрети ефективного налаштування на спільну діяльність на уроці</dc:title>
  <dc:creator>user</dc:creator>
  <cp:lastModifiedBy>Admin</cp:lastModifiedBy>
  <cp:revision>151</cp:revision>
  <cp:lastPrinted>2024-01-09T12:55:14Z</cp:lastPrinted>
  <dcterms:created xsi:type="dcterms:W3CDTF">2022-12-08T08:30:02Z</dcterms:created>
  <dcterms:modified xsi:type="dcterms:W3CDTF">2025-01-06T11:02:55Z</dcterms:modified>
</cp:coreProperties>
</file>